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32"/>
  </p:notesMasterIdLst>
  <p:sldIdLst>
    <p:sldId id="369" r:id="rId4"/>
    <p:sldId id="257" r:id="rId5"/>
    <p:sldId id="282" r:id="rId6"/>
    <p:sldId id="374" r:id="rId7"/>
    <p:sldId id="376" r:id="rId8"/>
    <p:sldId id="283" r:id="rId9"/>
    <p:sldId id="377" r:id="rId10"/>
    <p:sldId id="262" r:id="rId11"/>
    <p:sldId id="2147483528" r:id="rId12"/>
    <p:sldId id="284" r:id="rId13"/>
    <p:sldId id="264" r:id="rId14"/>
    <p:sldId id="2147483529" r:id="rId15"/>
    <p:sldId id="266" r:id="rId16"/>
    <p:sldId id="2147483530" r:id="rId17"/>
    <p:sldId id="267" r:id="rId18"/>
    <p:sldId id="1953" r:id="rId19"/>
    <p:sldId id="1952" r:id="rId20"/>
    <p:sldId id="1951" r:id="rId21"/>
    <p:sldId id="1950" r:id="rId22"/>
    <p:sldId id="291" r:id="rId23"/>
    <p:sldId id="2147483531" r:id="rId24"/>
    <p:sldId id="1949" r:id="rId25"/>
    <p:sldId id="258" r:id="rId26"/>
    <p:sldId id="2147483532" r:id="rId27"/>
    <p:sldId id="1963" r:id="rId28"/>
    <p:sldId id="270" r:id="rId29"/>
    <p:sldId id="2147483533" r:id="rId30"/>
    <p:sldId id="2147483534"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97F"/>
    <a:srgbClr val="F8F8F8"/>
    <a:srgbClr val="000000"/>
    <a:srgbClr val="2436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F354D-84EE-484F-8D57-DC5CC1A691A9}" v="623" dt="2025-03-04T05:46:52.786"/>
    <p1510:client id="{CC2BA037-163C-D543-A147-0D8630D319AE}" v="22" dt="2025-03-04T05:13:40.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Picón Salinas" userId="S::mpicon@flar.net::2587e1e9-9f21-4b7b-b919-8ef356ce05c7" providerId="AD" clId="Web-{4A996DB1-D7D2-4573-6641-2B980073FD8C}"/>
    <pc:docChg chg="modSld">
      <pc:chgData name="Michelle Picón Salinas" userId="S::mpicon@flar.net::2587e1e9-9f21-4b7b-b919-8ef356ce05c7" providerId="AD" clId="Web-{4A996DB1-D7D2-4573-6641-2B980073FD8C}" dt="2025-02-25T22:19:14.106" v="30"/>
      <pc:docMkLst>
        <pc:docMk/>
      </pc:docMkLst>
      <pc:sldChg chg="addSp delSp modSp">
        <pc:chgData name="Michelle Picón Salinas" userId="S::mpicon@flar.net::2587e1e9-9f21-4b7b-b919-8ef356ce05c7" providerId="AD" clId="Web-{4A996DB1-D7D2-4573-6641-2B980073FD8C}" dt="2025-02-25T22:19:14.106" v="30"/>
        <pc:sldMkLst>
          <pc:docMk/>
          <pc:sldMk cId="2450264599" sldId="257"/>
        </pc:sldMkLst>
        <pc:spChg chg="add mod">
          <ac:chgData name="Michelle Picón Salinas" userId="S::mpicon@flar.net::2587e1e9-9f21-4b7b-b919-8ef356ce05c7" providerId="AD" clId="Web-{4A996DB1-D7D2-4573-6641-2B980073FD8C}" dt="2025-02-25T22:18:38.278" v="26" actId="14100"/>
          <ac:spMkLst>
            <pc:docMk/>
            <pc:sldMk cId="2450264599" sldId="257"/>
            <ac:spMk id="5" creationId="{6BC2B060-0718-26D0-99AD-77819D05BE2C}"/>
          </ac:spMkLst>
        </pc:spChg>
      </pc:sldChg>
    </pc:docChg>
  </pc:docChgLst>
  <pc:docChgLst>
    <pc:chgData name="Michelle Picón Salinas" userId="S::mpicon@flar.net::2587e1e9-9f21-4b7b-b919-8ef356ce05c7" providerId="AD" clId="Web-{79736E89-5B2A-BE6F-545C-FBD9AF559158}"/>
    <pc:docChg chg="modSld">
      <pc:chgData name="Michelle Picón Salinas" userId="S::mpicon@flar.net::2587e1e9-9f21-4b7b-b919-8ef356ce05c7" providerId="AD" clId="Web-{79736E89-5B2A-BE6F-545C-FBD9AF559158}" dt="2025-02-25T21:51:24.917" v="17" actId="20577"/>
      <pc:docMkLst>
        <pc:docMk/>
      </pc:docMkLst>
      <pc:sldChg chg="modSp">
        <pc:chgData name="Michelle Picón Salinas" userId="S::mpicon@flar.net::2587e1e9-9f21-4b7b-b919-8ef356ce05c7" providerId="AD" clId="Web-{79736E89-5B2A-BE6F-545C-FBD9AF559158}" dt="2025-02-25T21:51:24.917" v="17" actId="20577"/>
        <pc:sldMkLst>
          <pc:docMk/>
          <pc:sldMk cId="450077476" sldId="256"/>
        </pc:sldMkLst>
      </pc:sldChg>
    </pc:docChg>
  </pc:docChgLst>
  <pc:docChgLst>
    <pc:chgData name="Antonio Candia Torres" userId="c66fc691-4246-4d53-8ff0-36beadcd7abd" providerId="ADAL" clId="{DBAD9509-DE22-4C44-B16A-22223131E51F}"/>
    <pc:docChg chg="sldOrd">
      <pc:chgData name="Antonio Candia Torres" userId="c66fc691-4246-4d53-8ff0-36beadcd7abd" providerId="ADAL" clId="{DBAD9509-DE22-4C44-B16A-22223131E51F}" dt="2025-03-02T02:59:55.380" v="0" actId="20578"/>
      <pc:docMkLst>
        <pc:docMk/>
      </pc:docMkLst>
      <pc:sldChg chg="ord">
        <pc:chgData name="Antonio Candia Torres" userId="c66fc691-4246-4d53-8ff0-36beadcd7abd" providerId="ADAL" clId="{DBAD9509-DE22-4C44-B16A-22223131E51F}" dt="2025-03-02T02:59:55.380" v="0" actId="20578"/>
        <pc:sldMkLst>
          <pc:docMk/>
          <pc:sldMk cId="3204611242" sldId="284"/>
        </pc:sldMkLst>
      </pc:sldChg>
    </pc:docChg>
  </pc:docChgLst>
  <pc:docChgLst>
    <pc:chgData name="Michelle Picón Salinas" userId="2587e1e9-9f21-4b7b-b919-8ef356ce05c7" providerId="ADAL" clId="{583DE096-5BE4-4F98-A03C-BE35A2F95A73}"/>
    <pc:docChg chg="modSld">
      <pc:chgData name="Michelle Picón Salinas" userId="2587e1e9-9f21-4b7b-b919-8ef356ce05c7" providerId="ADAL" clId="{583DE096-5BE4-4F98-A03C-BE35A2F95A73}" dt="2025-02-25T22:21:25.303" v="42" actId="29295"/>
      <pc:docMkLst>
        <pc:docMk/>
      </pc:docMkLst>
      <pc:sldChg chg="addSp modSp mod">
        <pc:chgData name="Michelle Picón Salinas" userId="2587e1e9-9f21-4b7b-b919-8ef356ce05c7" providerId="ADAL" clId="{583DE096-5BE4-4F98-A03C-BE35A2F95A73}" dt="2025-02-25T22:21:25.303" v="42" actId="29295"/>
        <pc:sldMkLst>
          <pc:docMk/>
          <pc:sldMk cId="2450264599" sldId="257"/>
        </pc:sldMkLst>
        <pc:spChg chg="mod ord">
          <ac:chgData name="Michelle Picón Salinas" userId="2587e1e9-9f21-4b7b-b919-8ef356ce05c7" providerId="ADAL" clId="{583DE096-5BE4-4F98-A03C-BE35A2F95A73}" dt="2025-02-25T22:20:07.504" v="4" actId="14100"/>
          <ac:spMkLst>
            <pc:docMk/>
            <pc:sldMk cId="2450264599" sldId="257"/>
            <ac:spMk id="5" creationId="{6BC2B060-0718-26D0-99AD-77819D05BE2C}"/>
          </ac:spMkLst>
        </pc:spChg>
        <pc:picChg chg="add mod">
          <ac:chgData name="Michelle Picón Salinas" userId="2587e1e9-9f21-4b7b-b919-8ef356ce05c7" providerId="ADAL" clId="{583DE096-5BE4-4F98-A03C-BE35A2F95A73}" dt="2025-02-25T22:21:25.303" v="42" actId="29295"/>
          <ac:picMkLst>
            <pc:docMk/>
            <pc:sldMk cId="2450264599" sldId="257"/>
            <ac:picMk id="9" creationId="{51510769-5149-DD3D-FCE2-9B683CCDC6C7}"/>
          </ac:picMkLst>
        </pc:picChg>
      </pc:sldChg>
    </pc:docChg>
  </pc:docChgLst>
  <pc:docChgLst>
    <pc:chgData name="Michelle Picón Salinas" userId="2587e1e9-9f21-4b7b-b919-8ef356ce05c7" providerId="ADAL" clId="{2D1AD6FE-F1C9-4A0E-BA7A-B9856CA8E642}"/>
    <pc:docChg chg="undo redo custSel addSld delSld modSld sldOrd modMainMaster">
      <pc:chgData name="Michelle Picón Salinas" userId="2587e1e9-9f21-4b7b-b919-8ef356ce05c7" providerId="ADAL" clId="{2D1AD6FE-F1C9-4A0E-BA7A-B9856CA8E642}" dt="2025-03-02T18:59:55.941" v="7362" actId="478"/>
      <pc:docMkLst>
        <pc:docMk/>
      </pc:docMkLst>
      <pc:sldChg chg="modSp modAnim">
        <pc:chgData name="Michelle Picón Salinas" userId="2587e1e9-9f21-4b7b-b919-8ef356ce05c7" providerId="ADAL" clId="{2D1AD6FE-F1C9-4A0E-BA7A-B9856CA8E642}" dt="2025-02-26T22:06:40.434" v="2714" actId="6549"/>
        <pc:sldMkLst>
          <pc:docMk/>
          <pc:sldMk cId="450077476" sldId="256"/>
        </pc:sldMkLst>
      </pc:sldChg>
      <pc:sldChg chg="addSp delSp modSp mod">
        <pc:chgData name="Michelle Picón Salinas" userId="2587e1e9-9f21-4b7b-b919-8ef356ce05c7" providerId="ADAL" clId="{2D1AD6FE-F1C9-4A0E-BA7A-B9856CA8E642}" dt="2025-02-27T17:35:37.982" v="3504"/>
        <pc:sldMkLst>
          <pc:docMk/>
          <pc:sldMk cId="2450264599" sldId="257"/>
        </pc:sldMkLst>
        <pc:spChg chg="mod">
          <ac:chgData name="Michelle Picón Salinas" userId="2587e1e9-9f21-4b7b-b919-8ef356ce05c7" providerId="ADAL" clId="{2D1AD6FE-F1C9-4A0E-BA7A-B9856CA8E642}" dt="2025-02-26T14:24:29.123" v="6" actId="14100"/>
          <ac:spMkLst>
            <pc:docMk/>
            <pc:sldMk cId="2450264599" sldId="257"/>
            <ac:spMk id="5" creationId="{6BC2B060-0718-26D0-99AD-77819D05BE2C}"/>
          </ac:spMkLst>
        </pc:spChg>
      </pc:sldChg>
      <pc:sldChg chg="addSp modSp del mod">
        <pc:chgData name="Michelle Picón Salinas" userId="2587e1e9-9f21-4b7b-b919-8ef356ce05c7" providerId="ADAL" clId="{2D1AD6FE-F1C9-4A0E-BA7A-B9856CA8E642}" dt="2025-02-26T16:58:26.775" v="561" actId="47"/>
        <pc:sldMkLst>
          <pc:docMk/>
          <pc:sldMk cId="3193969087" sldId="258"/>
        </pc:sldMkLst>
      </pc:sldChg>
      <pc:sldChg chg="addSp delSp modSp mod setBg">
        <pc:chgData name="Michelle Picón Salinas" userId="2587e1e9-9f21-4b7b-b919-8ef356ce05c7" providerId="ADAL" clId="{2D1AD6FE-F1C9-4A0E-BA7A-B9856CA8E642}" dt="2025-02-26T22:10:26.281" v="2723" actId="1076"/>
        <pc:sldMkLst>
          <pc:docMk/>
          <pc:sldMk cId="2913214171" sldId="259"/>
        </pc:sldMkLst>
      </pc:sldChg>
      <pc:sldChg chg="addSp delSp modSp mod setBg">
        <pc:chgData name="Michelle Picón Salinas" userId="2587e1e9-9f21-4b7b-b919-8ef356ce05c7" providerId="ADAL" clId="{2D1AD6FE-F1C9-4A0E-BA7A-B9856CA8E642}" dt="2025-02-27T20:02:24.459" v="3811" actId="20577"/>
        <pc:sldMkLst>
          <pc:docMk/>
          <pc:sldMk cId="1750625563" sldId="260"/>
        </pc:sldMkLst>
      </pc:sldChg>
      <pc:sldChg chg="modSp del">
        <pc:chgData name="Michelle Picón Salinas" userId="2587e1e9-9f21-4b7b-b919-8ef356ce05c7" providerId="ADAL" clId="{2D1AD6FE-F1C9-4A0E-BA7A-B9856CA8E642}" dt="2025-02-26T16:58:59.161" v="570" actId="47"/>
        <pc:sldMkLst>
          <pc:docMk/>
          <pc:sldMk cId="1729913658" sldId="261"/>
        </pc:sldMkLst>
      </pc:sldChg>
      <pc:sldChg chg="addSp modSp mod">
        <pc:chgData name="Michelle Picón Salinas" userId="2587e1e9-9f21-4b7b-b919-8ef356ce05c7" providerId="ADAL" clId="{2D1AD6FE-F1C9-4A0E-BA7A-B9856CA8E642}" dt="2025-02-26T17:03:09.545" v="598" actId="14861"/>
        <pc:sldMkLst>
          <pc:docMk/>
          <pc:sldMk cId="202465517" sldId="262"/>
        </pc:sldMkLst>
        <pc:spChg chg="mod">
          <ac:chgData name="Michelle Picón Salinas" userId="2587e1e9-9f21-4b7b-b919-8ef356ce05c7" providerId="ADAL" clId="{2D1AD6FE-F1C9-4A0E-BA7A-B9856CA8E642}" dt="2025-02-26T17:02:31.496" v="596" actId="1076"/>
          <ac:spMkLst>
            <pc:docMk/>
            <pc:sldMk cId="202465517" sldId="262"/>
            <ac:spMk id="2" creationId="{04CF6321-E6CB-2F0E-127C-BE6F55428BA9}"/>
          </ac:spMkLst>
        </pc:spChg>
      </pc:sldChg>
      <pc:sldChg chg="modSp del mod">
        <pc:chgData name="Michelle Picón Salinas" userId="2587e1e9-9f21-4b7b-b919-8ef356ce05c7" providerId="ADAL" clId="{2D1AD6FE-F1C9-4A0E-BA7A-B9856CA8E642}" dt="2025-02-26T17:07:09.683" v="673" actId="47"/>
        <pc:sldMkLst>
          <pc:docMk/>
          <pc:sldMk cId="2815409067" sldId="263"/>
        </pc:sldMkLst>
      </pc:sldChg>
      <pc:sldChg chg="addSp modSp mod">
        <pc:chgData name="Michelle Picón Salinas" userId="2587e1e9-9f21-4b7b-b919-8ef356ce05c7" providerId="ADAL" clId="{2D1AD6FE-F1C9-4A0E-BA7A-B9856CA8E642}" dt="2025-02-26T22:20:12.076" v="2734" actId="6549"/>
        <pc:sldMkLst>
          <pc:docMk/>
          <pc:sldMk cId="2045035844" sldId="264"/>
        </pc:sldMkLst>
        <pc:spChg chg="mod">
          <ac:chgData name="Michelle Picón Salinas" userId="2587e1e9-9f21-4b7b-b919-8ef356ce05c7" providerId="ADAL" clId="{2D1AD6FE-F1C9-4A0E-BA7A-B9856CA8E642}" dt="2025-02-26T22:20:12.076" v="2734" actId="6549"/>
          <ac:spMkLst>
            <pc:docMk/>
            <pc:sldMk cId="2045035844" sldId="264"/>
            <ac:spMk id="2" creationId="{18213E1B-56A5-35E9-154A-F2B5813BDB02}"/>
          </ac:spMkLst>
        </pc:spChg>
        <pc:picChg chg="add mod">
          <ac:chgData name="Michelle Picón Salinas" userId="2587e1e9-9f21-4b7b-b919-8ef356ce05c7" providerId="ADAL" clId="{2D1AD6FE-F1C9-4A0E-BA7A-B9856CA8E642}" dt="2025-02-26T21:39:58.674" v="2606" actId="29295"/>
          <ac:picMkLst>
            <pc:docMk/>
            <pc:sldMk cId="2045035844" sldId="264"/>
            <ac:picMk id="4" creationId="{8A8B5DCD-FC94-D0F5-F5EB-30CBCCE96A4A}"/>
          </ac:picMkLst>
        </pc:picChg>
      </pc:sldChg>
      <pc:sldChg chg="addSp delSp modSp mod modAnim">
        <pc:chgData name="Michelle Picón Salinas" userId="2587e1e9-9f21-4b7b-b919-8ef356ce05c7" providerId="ADAL" clId="{2D1AD6FE-F1C9-4A0E-BA7A-B9856CA8E642}" dt="2025-02-26T20:37:23.669" v="1172" actId="20577"/>
        <pc:sldMkLst>
          <pc:docMk/>
          <pc:sldMk cId="2918897009" sldId="265"/>
        </pc:sldMkLst>
      </pc:sldChg>
      <pc:sldChg chg="addSp modSp mod">
        <pc:chgData name="Michelle Picón Salinas" userId="2587e1e9-9f21-4b7b-b919-8ef356ce05c7" providerId="ADAL" clId="{2D1AD6FE-F1C9-4A0E-BA7A-B9856CA8E642}" dt="2025-02-26T21:04:20.103" v="1693" actId="29295"/>
        <pc:sldMkLst>
          <pc:docMk/>
          <pc:sldMk cId="2117930686" sldId="266"/>
        </pc:sldMkLst>
        <pc:spChg chg="mod">
          <ac:chgData name="Michelle Picón Salinas" userId="2587e1e9-9f21-4b7b-b919-8ef356ce05c7" providerId="ADAL" clId="{2D1AD6FE-F1C9-4A0E-BA7A-B9856CA8E642}" dt="2025-02-26T21:02:49.848" v="1655" actId="1076"/>
          <ac:spMkLst>
            <pc:docMk/>
            <pc:sldMk cId="2117930686" sldId="266"/>
            <ac:spMk id="2" creationId="{025142D0-C44A-CCA4-DE83-6823829D94F7}"/>
          </ac:spMkLst>
        </pc:spChg>
        <pc:picChg chg="add mod ord">
          <ac:chgData name="Michelle Picón Salinas" userId="2587e1e9-9f21-4b7b-b919-8ef356ce05c7" providerId="ADAL" clId="{2D1AD6FE-F1C9-4A0E-BA7A-B9856CA8E642}" dt="2025-02-26T21:02:35.987" v="1653" actId="167"/>
          <ac:picMkLst>
            <pc:docMk/>
            <pc:sldMk cId="2117930686" sldId="266"/>
            <ac:picMk id="6" creationId="{C28A6E3A-B453-DF0E-C574-17E15816C227}"/>
          </ac:picMkLst>
        </pc:picChg>
        <pc:picChg chg="add mod">
          <ac:chgData name="Michelle Picón Salinas" userId="2587e1e9-9f21-4b7b-b919-8ef356ce05c7" providerId="ADAL" clId="{2D1AD6FE-F1C9-4A0E-BA7A-B9856CA8E642}" dt="2025-02-26T21:04:20.103" v="1693" actId="29295"/>
          <ac:picMkLst>
            <pc:docMk/>
            <pc:sldMk cId="2117930686" sldId="266"/>
            <ac:picMk id="8" creationId="{BBFEEAA6-5F7D-1118-F4FB-89C5A83FFA80}"/>
          </ac:picMkLst>
        </pc:picChg>
      </pc:sldChg>
      <pc:sldChg chg="addSp delSp modSp mod">
        <pc:chgData name="Michelle Picón Salinas" userId="2587e1e9-9f21-4b7b-b919-8ef356ce05c7" providerId="ADAL" clId="{2D1AD6FE-F1C9-4A0E-BA7A-B9856CA8E642}" dt="2025-02-26T22:23:22.603" v="2737" actId="6549"/>
        <pc:sldMkLst>
          <pc:docMk/>
          <pc:sldMk cId="3429395281" sldId="267"/>
        </pc:sldMkLst>
        <pc:spChg chg="mod">
          <ac:chgData name="Michelle Picón Salinas" userId="2587e1e9-9f21-4b7b-b919-8ef356ce05c7" providerId="ADAL" clId="{2D1AD6FE-F1C9-4A0E-BA7A-B9856CA8E642}" dt="2025-02-26T22:23:22.603" v="2737" actId="6549"/>
          <ac:spMkLst>
            <pc:docMk/>
            <pc:sldMk cId="3429395281" sldId="267"/>
            <ac:spMk id="2" creationId="{EBEA4BA1-E6D7-DB63-2283-BAD03D109C50}"/>
          </ac:spMkLst>
        </pc:spChg>
        <pc:spChg chg="mod">
          <ac:chgData name="Michelle Picón Salinas" userId="2587e1e9-9f21-4b7b-b919-8ef356ce05c7" providerId="ADAL" clId="{2D1AD6FE-F1C9-4A0E-BA7A-B9856CA8E642}" dt="2025-02-26T21:14:29.559" v="1984" actId="1076"/>
          <ac:spMkLst>
            <pc:docMk/>
            <pc:sldMk cId="3429395281" sldId="267"/>
            <ac:spMk id="3" creationId="{D00B4BF7-4D2A-5331-D386-51A6BED5A591}"/>
          </ac:spMkLst>
        </pc:spChg>
        <pc:picChg chg="add mod ord">
          <ac:chgData name="Michelle Picón Salinas" userId="2587e1e9-9f21-4b7b-b919-8ef356ce05c7" providerId="ADAL" clId="{2D1AD6FE-F1C9-4A0E-BA7A-B9856CA8E642}" dt="2025-02-26T21:14:25.310" v="1983" actId="1076"/>
          <ac:picMkLst>
            <pc:docMk/>
            <pc:sldMk cId="3429395281" sldId="267"/>
            <ac:picMk id="4" creationId="{DFF5676A-7D24-D9AB-2D0F-A674F00556B4}"/>
          </ac:picMkLst>
        </pc:picChg>
        <pc:picChg chg="add mod">
          <ac:chgData name="Michelle Picón Salinas" userId="2587e1e9-9f21-4b7b-b919-8ef356ce05c7" providerId="ADAL" clId="{2D1AD6FE-F1C9-4A0E-BA7A-B9856CA8E642}" dt="2025-02-26T21:14:00.081" v="1980" actId="29295"/>
          <ac:picMkLst>
            <pc:docMk/>
            <pc:sldMk cId="3429395281" sldId="267"/>
            <ac:picMk id="6" creationId="{3E45EF9A-0FA7-A2F6-4EAD-68AA3CD294B7}"/>
          </ac:picMkLst>
        </pc:picChg>
      </pc:sldChg>
      <pc:sldChg chg="addSp delSp modSp mod">
        <pc:chgData name="Michelle Picón Salinas" userId="2587e1e9-9f21-4b7b-b919-8ef356ce05c7" providerId="ADAL" clId="{2D1AD6FE-F1C9-4A0E-BA7A-B9856CA8E642}" dt="2025-02-26T22:26:28.748" v="2740" actId="20577"/>
        <pc:sldMkLst>
          <pc:docMk/>
          <pc:sldMk cId="545203715" sldId="268"/>
        </pc:sldMkLst>
      </pc:sldChg>
      <pc:sldChg chg="addSp modSp mod modAnim">
        <pc:chgData name="Michelle Picón Salinas" userId="2587e1e9-9f21-4b7b-b919-8ef356ce05c7" providerId="ADAL" clId="{2D1AD6FE-F1C9-4A0E-BA7A-B9856CA8E642}" dt="2025-02-26T22:26:50.800" v="2745" actId="20577"/>
        <pc:sldMkLst>
          <pc:docMk/>
          <pc:sldMk cId="3630823965" sldId="270"/>
        </pc:sldMkLst>
        <pc:spChg chg="mod">
          <ac:chgData name="Michelle Picón Salinas" userId="2587e1e9-9f21-4b7b-b919-8ef356ce05c7" providerId="ADAL" clId="{2D1AD6FE-F1C9-4A0E-BA7A-B9856CA8E642}" dt="2025-02-26T22:26:37.117" v="2742" actId="20577"/>
          <ac:spMkLst>
            <pc:docMk/>
            <pc:sldMk cId="3630823965" sldId="270"/>
            <ac:spMk id="2" creationId="{C673F1EF-5DE1-C708-81F2-85504063EB12}"/>
          </ac:spMkLst>
        </pc:spChg>
        <pc:picChg chg="add mod ord">
          <ac:chgData name="Michelle Picón Salinas" userId="2587e1e9-9f21-4b7b-b919-8ef356ce05c7" providerId="ADAL" clId="{2D1AD6FE-F1C9-4A0E-BA7A-B9856CA8E642}" dt="2025-02-26T21:47:37.318" v="2668" actId="1076"/>
          <ac:picMkLst>
            <pc:docMk/>
            <pc:sldMk cId="3630823965" sldId="270"/>
            <ac:picMk id="6" creationId="{945D62C5-167F-3C99-5ED5-457C8F2731B4}"/>
          </ac:picMkLst>
        </pc:picChg>
      </pc:sldChg>
      <pc:sldChg chg="addSp delSp modSp mod">
        <pc:chgData name="Michelle Picón Salinas" userId="2587e1e9-9f21-4b7b-b919-8ef356ce05c7" providerId="ADAL" clId="{2D1AD6FE-F1C9-4A0E-BA7A-B9856CA8E642}" dt="2025-02-27T17:20:18.920" v="3434" actId="5793"/>
        <pc:sldMkLst>
          <pc:docMk/>
          <pc:sldMk cId="2422103743" sldId="271"/>
        </pc:sldMkLst>
      </pc:sldChg>
      <pc:sldChg chg="addSp delSp modSp mod">
        <pc:chgData name="Michelle Picón Salinas" userId="2587e1e9-9f21-4b7b-b919-8ef356ce05c7" providerId="ADAL" clId="{2D1AD6FE-F1C9-4A0E-BA7A-B9856CA8E642}" dt="2025-02-27T17:22:38.067" v="3444"/>
        <pc:sldMkLst>
          <pc:docMk/>
          <pc:sldMk cId="1747232143" sldId="272"/>
        </pc:sldMkLst>
      </pc:sldChg>
      <pc:sldChg chg="addSp delSp modSp mod">
        <pc:chgData name="Michelle Picón Salinas" userId="2587e1e9-9f21-4b7b-b919-8ef356ce05c7" providerId="ADAL" clId="{2D1AD6FE-F1C9-4A0E-BA7A-B9856CA8E642}" dt="2025-02-27T17:23:43.871" v="3447" actId="20577"/>
        <pc:sldMkLst>
          <pc:docMk/>
          <pc:sldMk cId="3206971922" sldId="273"/>
        </pc:sldMkLst>
      </pc:sldChg>
      <pc:sldChg chg="addSp delSp modSp mod">
        <pc:chgData name="Michelle Picón Salinas" userId="2587e1e9-9f21-4b7b-b919-8ef356ce05c7" providerId="ADAL" clId="{2D1AD6FE-F1C9-4A0E-BA7A-B9856CA8E642}" dt="2025-02-27T17:23:59.978" v="3456" actId="20577"/>
        <pc:sldMkLst>
          <pc:docMk/>
          <pc:sldMk cId="2979036136" sldId="274"/>
        </pc:sldMkLst>
      </pc:sldChg>
      <pc:sldChg chg="addSp delSp modSp mod">
        <pc:chgData name="Michelle Picón Salinas" userId="2587e1e9-9f21-4b7b-b919-8ef356ce05c7" providerId="ADAL" clId="{2D1AD6FE-F1C9-4A0E-BA7A-B9856CA8E642}" dt="2025-02-27T17:24:21.387" v="3459"/>
        <pc:sldMkLst>
          <pc:docMk/>
          <pc:sldMk cId="2434231722" sldId="275"/>
        </pc:sldMkLst>
      </pc:sldChg>
      <pc:sldChg chg="addSp delSp modSp mod">
        <pc:chgData name="Michelle Picón Salinas" userId="2587e1e9-9f21-4b7b-b919-8ef356ce05c7" providerId="ADAL" clId="{2D1AD6FE-F1C9-4A0E-BA7A-B9856CA8E642}" dt="2025-02-27T17:26:36.445" v="3461" actId="14100"/>
        <pc:sldMkLst>
          <pc:docMk/>
          <pc:sldMk cId="1143124163" sldId="276"/>
        </pc:sldMkLst>
      </pc:sldChg>
      <pc:sldChg chg="addSp delSp modSp mod">
        <pc:chgData name="Michelle Picón Salinas" userId="2587e1e9-9f21-4b7b-b919-8ef356ce05c7" providerId="ADAL" clId="{2D1AD6FE-F1C9-4A0E-BA7A-B9856CA8E642}" dt="2025-02-28T22:00:54.145" v="5073" actId="20577"/>
        <pc:sldMkLst>
          <pc:docMk/>
          <pc:sldMk cId="2156055308" sldId="277"/>
        </pc:sldMkLst>
      </pc:sldChg>
      <pc:sldChg chg="addSp delSp modSp mod">
        <pc:chgData name="Michelle Picón Salinas" userId="2587e1e9-9f21-4b7b-b919-8ef356ce05c7" providerId="ADAL" clId="{2D1AD6FE-F1C9-4A0E-BA7A-B9856CA8E642}" dt="2025-02-27T17:32:46.116" v="3484" actId="1076"/>
        <pc:sldMkLst>
          <pc:docMk/>
          <pc:sldMk cId="401540560" sldId="278"/>
        </pc:sldMkLst>
      </pc:sldChg>
      <pc:sldChg chg="del">
        <pc:chgData name="Michelle Picón Salinas" userId="2587e1e9-9f21-4b7b-b919-8ef356ce05c7" providerId="ADAL" clId="{2D1AD6FE-F1C9-4A0E-BA7A-B9856CA8E642}" dt="2025-02-27T17:32:37.346" v="3481" actId="47"/>
        <pc:sldMkLst>
          <pc:docMk/>
          <pc:sldMk cId="3836395099" sldId="279"/>
        </pc:sldMkLst>
      </pc:sldChg>
      <pc:sldChg chg="del">
        <pc:chgData name="Michelle Picón Salinas" userId="2587e1e9-9f21-4b7b-b919-8ef356ce05c7" providerId="ADAL" clId="{2D1AD6FE-F1C9-4A0E-BA7A-B9856CA8E642}" dt="2025-02-27T17:32:38.485" v="3482" actId="47"/>
        <pc:sldMkLst>
          <pc:docMk/>
          <pc:sldMk cId="1325782641" sldId="280"/>
        </pc:sldMkLst>
      </pc:sldChg>
      <pc:sldChg chg="add del">
        <pc:chgData name="Michelle Picón Salinas" userId="2587e1e9-9f21-4b7b-b919-8ef356ce05c7" providerId="ADAL" clId="{2D1AD6FE-F1C9-4A0E-BA7A-B9856CA8E642}" dt="2025-02-26T16:58:32.282" v="562" actId="47"/>
        <pc:sldMkLst>
          <pc:docMk/>
          <pc:sldMk cId="293308769" sldId="281"/>
        </pc:sldMkLst>
      </pc:sldChg>
      <pc:sldChg chg="addSp delSp modSp add mod">
        <pc:chgData name="Michelle Picón Salinas" userId="2587e1e9-9f21-4b7b-b919-8ef356ce05c7" providerId="ADAL" clId="{2D1AD6FE-F1C9-4A0E-BA7A-B9856CA8E642}" dt="2025-02-28T19:25:33.422" v="4606" actId="29295"/>
        <pc:sldMkLst>
          <pc:docMk/>
          <pc:sldMk cId="3612155367" sldId="282"/>
        </pc:sldMkLst>
        <pc:spChg chg="mod">
          <ac:chgData name="Michelle Picón Salinas" userId="2587e1e9-9f21-4b7b-b919-8ef356ce05c7" providerId="ADAL" clId="{2D1AD6FE-F1C9-4A0E-BA7A-B9856CA8E642}" dt="2025-02-27T17:35:41.864" v="3506"/>
          <ac:spMkLst>
            <pc:docMk/>
            <pc:sldMk cId="3612155367" sldId="282"/>
            <ac:spMk id="2" creationId="{7EA409CA-74ED-F3AF-A982-9F3DBDAD42C8}"/>
          </ac:spMkLst>
        </pc:spChg>
        <pc:spChg chg="mod">
          <ac:chgData name="Michelle Picón Salinas" userId="2587e1e9-9f21-4b7b-b919-8ef356ce05c7" providerId="ADAL" clId="{2D1AD6FE-F1C9-4A0E-BA7A-B9856CA8E642}" dt="2025-02-26T16:58:22.859" v="560" actId="27636"/>
          <ac:spMkLst>
            <pc:docMk/>
            <pc:sldMk cId="3612155367" sldId="282"/>
            <ac:spMk id="3" creationId="{16DCE769-B106-31E5-BB49-E5AAA156ED21}"/>
          </ac:spMkLst>
        </pc:spChg>
      </pc:sldChg>
      <pc:sldChg chg="modSp add mod">
        <pc:chgData name="Michelle Picón Salinas" userId="2587e1e9-9f21-4b7b-b919-8ef356ce05c7" providerId="ADAL" clId="{2D1AD6FE-F1C9-4A0E-BA7A-B9856CA8E642}" dt="2025-02-27T20:02:30.539" v="3814" actId="6549"/>
        <pc:sldMkLst>
          <pc:docMk/>
          <pc:sldMk cId="3829662308" sldId="283"/>
        </pc:sldMkLst>
        <pc:spChg chg="mod">
          <ac:chgData name="Michelle Picón Salinas" userId="2587e1e9-9f21-4b7b-b919-8ef356ce05c7" providerId="ADAL" clId="{2D1AD6FE-F1C9-4A0E-BA7A-B9856CA8E642}" dt="2025-02-27T20:02:30.539" v="3814" actId="6549"/>
          <ac:spMkLst>
            <pc:docMk/>
            <pc:sldMk cId="3829662308" sldId="283"/>
            <ac:spMk id="2" creationId="{1CB52E88-BE3C-1AB4-2637-3E8EABCCA310}"/>
          </ac:spMkLst>
        </pc:spChg>
      </pc:sldChg>
      <pc:sldChg chg="modSp add mod">
        <pc:chgData name="Michelle Picón Salinas" userId="2587e1e9-9f21-4b7b-b919-8ef356ce05c7" providerId="ADAL" clId="{2D1AD6FE-F1C9-4A0E-BA7A-B9856CA8E642}" dt="2025-02-27T17:35:47.580" v="3508"/>
        <pc:sldMkLst>
          <pc:docMk/>
          <pc:sldMk cId="3204611242" sldId="284"/>
        </pc:sldMkLst>
        <pc:spChg chg="mod">
          <ac:chgData name="Michelle Picón Salinas" userId="2587e1e9-9f21-4b7b-b919-8ef356ce05c7" providerId="ADAL" clId="{2D1AD6FE-F1C9-4A0E-BA7A-B9856CA8E642}" dt="2025-02-27T17:35:47.580" v="3508"/>
          <ac:spMkLst>
            <pc:docMk/>
            <pc:sldMk cId="3204611242" sldId="284"/>
            <ac:spMk id="2" creationId="{E4EC5346-8C65-82F9-D9F0-46B7009BE5CD}"/>
          </ac:spMkLst>
        </pc:spChg>
        <pc:spChg chg="mod">
          <ac:chgData name="Michelle Picón Salinas" userId="2587e1e9-9f21-4b7b-b919-8ef356ce05c7" providerId="ADAL" clId="{2D1AD6FE-F1C9-4A0E-BA7A-B9856CA8E642}" dt="2025-02-26T17:07:05.484" v="672" actId="27636"/>
          <ac:spMkLst>
            <pc:docMk/>
            <pc:sldMk cId="3204611242" sldId="284"/>
            <ac:spMk id="3" creationId="{985FC2A9-88B9-0867-845A-B7246746EF91}"/>
          </ac:spMkLst>
        </pc:spChg>
      </pc:sldChg>
      <pc:sldChg chg="modSp add mod">
        <pc:chgData name="Michelle Picón Salinas" userId="2587e1e9-9f21-4b7b-b919-8ef356ce05c7" providerId="ADAL" clId="{2D1AD6FE-F1C9-4A0E-BA7A-B9856CA8E642}" dt="2025-02-26T20:39:14.279" v="1192" actId="14826"/>
        <pc:sldMkLst>
          <pc:docMk/>
          <pc:sldMk cId="2312985945" sldId="285"/>
        </pc:sldMkLst>
      </pc:sldChg>
      <pc:sldChg chg="add del">
        <pc:chgData name="Michelle Picón Salinas" userId="2587e1e9-9f21-4b7b-b919-8ef356ce05c7" providerId="ADAL" clId="{2D1AD6FE-F1C9-4A0E-BA7A-B9856CA8E642}" dt="2025-02-26T20:32:31.523" v="1047" actId="47"/>
        <pc:sldMkLst>
          <pc:docMk/>
          <pc:sldMk cId="3618473606" sldId="285"/>
        </pc:sldMkLst>
      </pc:sldChg>
      <pc:sldChg chg="modSp add">
        <pc:chgData name="Michelle Picón Salinas" userId="2587e1e9-9f21-4b7b-b919-8ef356ce05c7" providerId="ADAL" clId="{2D1AD6FE-F1C9-4A0E-BA7A-B9856CA8E642}" dt="2025-02-26T20:40:48.095" v="1269" actId="20577"/>
        <pc:sldMkLst>
          <pc:docMk/>
          <pc:sldMk cId="3703974690" sldId="286"/>
        </pc:sldMkLst>
      </pc:sldChg>
      <pc:sldChg chg="addSp modSp add mod">
        <pc:chgData name="Michelle Picón Salinas" userId="2587e1e9-9f21-4b7b-b919-8ef356ce05c7" providerId="ADAL" clId="{2D1AD6FE-F1C9-4A0E-BA7A-B9856CA8E642}" dt="2025-02-26T20:45:23.719" v="1384" actId="20577"/>
        <pc:sldMkLst>
          <pc:docMk/>
          <pc:sldMk cId="4219528534" sldId="287"/>
        </pc:sldMkLst>
      </pc:sldChg>
      <pc:sldChg chg="modSp add mod">
        <pc:chgData name="Michelle Picón Salinas" userId="2587e1e9-9f21-4b7b-b919-8ef356ce05c7" providerId="ADAL" clId="{2D1AD6FE-F1C9-4A0E-BA7A-B9856CA8E642}" dt="2025-02-26T20:55:22.494" v="1481" actId="20577"/>
        <pc:sldMkLst>
          <pc:docMk/>
          <pc:sldMk cId="259500732" sldId="288"/>
        </pc:sldMkLst>
      </pc:sldChg>
      <pc:sldChg chg="modSp add mod">
        <pc:chgData name="Michelle Picón Salinas" userId="2587e1e9-9f21-4b7b-b919-8ef356ce05c7" providerId="ADAL" clId="{2D1AD6FE-F1C9-4A0E-BA7A-B9856CA8E642}" dt="2025-02-26T21:00:48.740" v="1573" actId="115"/>
        <pc:sldMkLst>
          <pc:docMk/>
          <pc:sldMk cId="1164351329" sldId="289"/>
        </pc:sldMkLst>
      </pc:sldChg>
      <pc:sldChg chg="addSp delSp modSp add mod">
        <pc:chgData name="Michelle Picón Salinas" userId="2587e1e9-9f21-4b7b-b919-8ef356ce05c7" providerId="ADAL" clId="{2D1AD6FE-F1C9-4A0E-BA7A-B9856CA8E642}" dt="2025-02-26T21:20:28.400" v="2204"/>
        <pc:sldMkLst>
          <pc:docMk/>
          <pc:sldMk cId="662232844" sldId="290"/>
        </pc:sldMkLst>
      </pc:sldChg>
      <pc:sldChg chg="modSp add mod">
        <pc:chgData name="Michelle Picón Salinas" userId="2587e1e9-9f21-4b7b-b919-8ef356ce05c7" providerId="ADAL" clId="{2D1AD6FE-F1C9-4A0E-BA7A-B9856CA8E642}" dt="2025-02-26T21:23:48.714" v="2337"/>
        <pc:sldMkLst>
          <pc:docMk/>
          <pc:sldMk cId="3835917690" sldId="291"/>
        </pc:sldMkLst>
        <pc:spChg chg="mod">
          <ac:chgData name="Michelle Picón Salinas" userId="2587e1e9-9f21-4b7b-b919-8ef356ce05c7" providerId="ADAL" clId="{2D1AD6FE-F1C9-4A0E-BA7A-B9856CA8E642}" dt="2025-02-26T21:20:52.925" v="2217" actId="20577"/>
          <ac:spMkLst>
            <pc:docMk/>
            <pc:sldMk cId="3835917690" sldId="291"/>
            <ac:spMk id="2" creationId="{D0BAB77F-ABE3-B965-C706-9F2F528FA05C}"/>
          </ac:spMkLst>
        </pc:spChg>
      </pc:sldChg>
      <pc:sldChg chg="addSp delSp modSp add mod">
        <pc:chgData name="Michelle Picón Salinas" userId="2587e1e9-9f21-4b7b-b919-8ef356ce05c7" providerId="ADAL" clId="{2D1AD6FE-F1C9-4A0E-BA7A-B9856CA8E642}" dt="2025-02-27T17:40:28.360" v="3610" actId="29295"/>
        <pc:sldMkLst>
          <pc:docMk/>
          <pc:sldMk cId="471874346" sldId="292"/>
        </pc:sldMkLst>
      </pc:sldChg>
      <pc:sldChg chg="addSp delSp modSp add mod">
        <pc:chgData name="Michelle Picón Salinas" userId="2587e1e9-9f21-4b7b-b919-8ef356ce05c7" providerId="ADAL" clId="{2D1AD6FE-F1C9-4A0E-BA7A-B9856CA8E642}" dt="2025-02-27T19:40:58.189" v="3686" actId="1076"/>
        <pc:sldMkLst>
          <pc:docMk/>
          <pc:sldMk cId="920252827" sldId="293"/>
        </pc:sldMkLst>
      </pc:sldChg>
      <pc:sldChg chg="addSp modSp add mod setBg">
        <pc:chgData name="Michelle Picón Salinas" userId="2587e1e9-9f21-4b7b-b919-8ef356ce05c7" providerId="ADAL" clId="{2D1AD6FE-F1C9-4A0E-BA7A-B9856CA8E642}" dt="2025-02-27T20:00:17.608" v="3807" actId="1076"/>
        <pc:sldMkLst>
          <pc:docMk/>
          <pc:sldMk cId="310604889" sldId="294"/>
        </pc:sldMkLst>
      </pc:sldChg>
      <pc:sldChg chg="modSp add mod">
        <pc:chgData name="Michelle Picón Salinas" userId="2587e1e9-9f21-4b7b-b919-8ef356ce05c7" providerId="ADAL" clId="{2D1AD6FE-F1C9-4A0E-BA7A-B9856CA8E642}" dt="2025-02-28T14:49:58.103" v="3877" actId="20577"/>
        <pc:sldMkLst>
          <pc:docMk/>
          <pc:sldMk cId="2456085943" sldId="295"/>
        </pc:sldMkLst>
      </pc:sldChg>
      <pc:sldChg chg="modSp add del mod">
        <pc:chgData name="Michelle Picón Salinas" userId="2587e1e9-9f21-4b7b-b919-8ef356ce05c7" providerId="ADAL" clId="{2D1AD6FE-F1C9-4A0E-BA7A-B9856CA8E642}" dt="2025-02-27T20:05:18.159" v="3818" actId="47"/>
        <pc:sldMkLst>
          <pc:docMk/>
          <pc:sldMk cId="4291117328" sldId="295"/>
        </pc:sldMkLst>
      </pc:sldChg>
      <pc:sldChg chg="modSp add mod">
        <pc:chgData name="Michelle Picón Salinas" userId="2587e1e9-9f21-4b7b-b919-8ef356ce05c7" providerId="ADAL" clId="{2D1AD6FE-F1C9-4A0E-BA7A-B9856CA8E642}" dt="2025-02-28T14:53:10.651" v="3894" actId="20577"/>
        <pc:sldMkLst>
          <pc:docMk/>
          <pc:sldMk cId="915581816" sldId="296"/>
        </pc:sldMkLst>
      </pc:sldChg>
      <pc:sldChg chg="modSp add mod">
        <pc:chgData name="Michelle Picón Salinas" userId="2587e1e9-9f21-4b7b-b919-8ef356ce05c7" providerId="ADAL" clId="{2D1AD6FE-F1C9-4A0E-BA7A-B9856CA8E642}" dt="2025-02-28T14:57:31.800" v="3902" actId="20577"/>
        <pc:sldMkLst>
          <pc:docMk/>
          <pc:sldMk cId="3002967468" sldId="297"/>
        </pc:sldMkLst>
      </pc:sldChg>
      <pc:sldChg chg="modSp add mod">
        <pc:chgData name="Michelle Picón Salinas" userId="2587e1e9-9f21-4b7b-b919-8ef356ce05c7" providerId="ADAL" clId="{2D1AD6FE-F1C9-4A0E-BA7A-B9856CA8E642}" dt="2025-02-28T15:02:28.934" v="3939" actId="14100"/>
        <pc:sldMkLst>
          <pc:docMk/>
          <pc:sldMk cId="1544838432" sldId="298"/>
        </pc:sldMkLst>
      </pc:sldChg>
      <pc:sldChg chg="addSp delSp modSp add mod">
        <pc:chgData name="Michelle Picón Salinas" userId="2587e1e9-9f21-4b7b-b919-8ef356ce05c7" providerId="ADAL" clId="{2D1AD6FE-F1C9-4A0E-BA7A-B9856CA8E642}" dt="2025-02-28T15:55:39.749" v="4175" actId="20577"/>
        <pc:sldMkLst>
          <pc:docMk/>
          <pc:sldMk cId="2288501106" sldId="299"/>
        </pc:sldMkLst>
      </pc:sldChg>
      <pc:sldChg chg="add del">
        <pc:chgData name="Michelle Picón Salinas" userId="2587e1e9-9f21-4b7b-b919-8ef356ce05c7" providerId="ADAL" clId="{2D1AD6FE-F1C9-4A0E-BA7A-B9856CA8E642}" dt="2025-02-28T15:02:41.435" v="3941" actId="47"/>
        <pc:sldMkLst>
          <pc:docMk/>
          <pc:sldMk cId="3004656549" sldId="299"/>
        </pc:sldMkLst>
      </pc:sldChg>
      <pc:sldChg chg="addSp delSp modSp add mod">
        <pc:chgData name="Michelle Picón Salinas" userId="2587e1e9-9f21-4b7b-b919-8ef356ce05c7" providerId="ADAL" clId="{2D1AD6FE-F1C9-4A0E-BA7A-B9856CA8E642}" dt="2025-02-28T15:55:57.495" v="4179" actId="20577"/>
        <pc:sldMkLst>
          <pc:docMk/>
          <pc:sldMk cId="36814349" sldId="300"/>
        </pc:sldMkLst>
      </pc:sldChg>
      <pc:sldChg chg="add del">
        <pc:chgData name="Michelle Picón Salinas" userId="2587e1e9-9f21-4b7b-b919-8ef356ce05c7" providerId="ADAL" clId="{2D1AD6FE-F1C9-4A0E-BA7A-B9856CA8E642}" dt="2025-02-28T15:49:16.342" v="4141" actId="47"/>
        <pc:sldMkLst>
          <pc:docMk/>
          <pc:sldMk cId="1775139188" sldId="301"/>
        </pc:sldMkLst>
      </pc:sldChg>
      <pc:sldChg chg="addSp delSp modSp add mod delAnim modAnim">
        <pc:chgData name="Michelle Picón Salinas" userId="2587e1e9-9f21-4b7b-b919-8ef356ce05c7" providerId="ADAL" clId="{2D1AD6FE-F1C9-4A0E-BA7A-B9856CA8E642}" dt="2025-02-28T20:45:38.547" v="4781" actId="20577"/>
        <pc:sldMkLst>
          <pc:docMk/>
          <pc:sldMk cId="3710111479" sldId="301"/>
        </pc:sldMkLst>
      </pc:sldChg>
      <pc:sldChg chg="addSp delSp modSp add mod">
        <pc:chgData name="Michelle Picón Salinas" userId="2587e1e9-9f21-4b7b-b919-8ef356ce05c7" providerId="ADAL" clId="{2D1AD6FE-F1C9-4A0E-BA7A-B9856CA8E642}" dt="2025-02-28T16:00:26.520" v="4282" actId="1076"/>
        <pc:sldMkLst>
          <pc:docMk/>
          <pc:sldMk cId="858061575" sldId="302"/>
        </pc:sldMkLst>
      </pc:sldChg>
      <pc:sldChg chg="addSp delSp modSp add mod">
        <pc:chgData name="Michelle Picón Salinas" userId="2587e1e9-9f21-4b7b-b919-8ef356ce05c7" providerId="ADAL" clId="{2D1AD6FE-F1C9-4A0E-BA7A-B9856CA8E642}" dt="2025-02-28T16:05:40.786" v="4319" actId="478"/>
        <pc:sldMkLst>
          <pc:docMk/>
          <pc:sldMk cId="2767850468" sldId="303"/>
        </pc:sldMkLst>
      </pc:sldChg>
      <pc:sldChg chg="addSp delSp modSp add mod delAnim">
        <pc:chgData name="Michelle Picón Salinas" userId="2587e1e9-9f21-4b7b-b919-8ef356ce05c7" providerId="ADAL" clId="{2D1AD6FE-F1C9-4A0E-BA7A-B9856CA8E642}" dt="2025-02-28T16:15:13.964" v="4387" actId="207"/>
        <pc:sldMkLst>
          <pc:docMk/>
          <pc:sldMk cId="3764877638" sldId="304"/>
        </pc:sldMkLst>
      </pc:sldChg>
      <pc:sldChg chg="modSp add mod">
        <pc:chgData name="Michelle Picón Salinas" userId="2587e1e9-9f21-4b7b-b919-8ef356ce05c7" providerId="ADAL" clId="{2D1AD6FE-F1C9-4A0E-BA7A-B9856CA8E642}" dt="2025-02-28T16:18:33.431" v="4436" actId="14826"/>
        <pc:sldMkLst>
          <pc:docMk/>
          <pc:sldMk cId="3757044575" sldId="305"/>
        </pc:sldMkLst>
      </pc:sldChg>
      <pc:sldChg chg="add del">
        <pc:chgData name="Michelle Picón Salinas" userId="2587e1e9-9f21-4b7b-b919-8ef356ce05c7" providerId="ADAL" clId="{2D1AD6FE-F1C9-4A0E-BA7A-B9856CA8E642}" dt="2025-02-28T16:25:53.375" v="4439" actId="47"/>
        <pc:sldMkLst>
          <pc:docMk/>
          <pc:sldMk cId="1865432302" sldId="306"/>
        </pc:sldMkLst>
      </pc:sldChg>
      <pc:sldChg chg="addSp delSp modSp add mod">
        <pc:chgData name="Michelle Picón Salinas" userId="2587e1e9-9f21-4b7b-b919-8ef356ce05c7" providerId="ADAL" clId="{2D1AD6FE-F1C9-4A0E-BA7A-B9856CA8E642}" dt="2025-02-28T16:46:38.338" v="4498" actId="14826"/>
        <pc:sldMkLst>
          <pc:docMk/>
          <pc:sldMk cId="1112618853" sldId="307"/>
        </pc:sldMkLst>
      </pc:sldChg>
      <pc:sldChg chg="addSp delSp modSp add mod">
        <pc:chgData name="Michelle Picón Salinas" userId="2587e1e9-9f21-4b7b-b919-8ef356ce05c7" providerId="ADAL" clId="{2D1AD6FE-F1C9-4A0E-BA7A-B9856CA8E642}" dt="2025-02-28T16:29:02.122" v="4487" actId="1076"/>
        <pc:sldMkLst>
          <pc:docMk/>
          <pc:sldMk cId="3396482378" sldId="308"/>
        </pc:sldMkLst>
      </pc:sldChg>
      <pc:sldChg chg="addSp delSp modSp add mod">
        <pc:chgData name="Michelle Picón Salinas" userId="2587e1e9-9f21-4b7b-b919-8ef356ce05c7" providerId="ADAL" clId="{2D1AD6FE-F1C9-4A0E-BA7A-B9856CA8E642}" dt="2025-02-28T20:48:56.358" v="4782" actId="20577"/>
        <pc:sldMkLst>
          <pc:docMk/>
          <pc:sldMk cId="1345366730" sldId="309"/>
        </pc:sldMkLst>
      </pc:sldChg>
      <pc:sldChg chg="addSp delSp modSp add mod">
        <pc:chgData name="Michelle Picón Salinas" userId="2587e1e9-9f21-4b7b-b919-8ef356ce05c7" providerId="ADAL" clId="{2D1AD6FE-F1C9-4A0E-BA7A-B9856CA8E642}" dt="2025-02-28T20:41:55.789" v="4779" actId="14100"/>
        <pc:sldMkLst>
          <pc:docMk/>
          <pc:sldMk cId="326433092" sldId="310"/>
        </pc:sldMkLst>
      </pc:sldChg>
      <pc:sldChg chg="addSp delSp modSp add mod">
        <pc:chgData name="Michelle Picón Salinas" userId="2587e1e9-9f21-4b7b-b919-8ef356ce05c7" providerId="ADAL" clId="{2D1AD6FE-F1C9-4A0E-BA7A-B9856CA8E642}" dt="2025-02-28T20:56:09.833" v="4831" actId="20577"/>
        <pc:sldMkLst>
          <pc:docMk/>
          <pc:sldMk cId="3161381753" sldId="311"/>
        </pc:sldMkLst>
      </pc:sldChg>
      <pc:sldChg chg="modSp add del mod ord">
        <pc:chgData name="Michelle Picón Salinas" userId="2587e1e9-9f21-4b7b-b919-8ef356ce05c7" providerId="ADAL" clId="{2D1AD6FE-F1C9-4A0E-BA7A-B9856CA8E642}" dt="2025-02-28T21:27:31.569" v="4927" actId="47"/>
        <pc:sldMkLst>
          <pc:docMk/>
          <pc:sldMk cId="589284728" sldId="312"/>
        </pc:sldMkLst>
      </pc:sldChg>
      <pc:sldChg chg="addSp modSp add mod">
        <pc:chgData name="Michelle Picón Salinas" userId="2587e1e9-9f21-4b7b-b919-8ef356ce05c7" providerId="ADAL" clId="{2D1AD6FE-F1C9-4A0E-BA7A-B9856CA8E642}" dt="2025-02-28T21:04:30.678" v="4921" actId="1076"/>
        <pc:sldMkLst>
          <pc:docMk/>
          <pc:sldMk cId="1517722177" sldId="313"/>
        </pc:sldMkLst>
      </pc:sldChg>
      <pc:sldChg chg="addSp delSp modSp add mod modAnim">
        <pc:chgData name="Michelle Picón Salinas" userId="2587e1e9-9f21-4b7b-b919-8ef356ce05c7" providerId="ADAL" clId="{2D1AD6FE-F1C9-4A0E-BA7A-B9856CA8E642}" dt="2025-02-28T21:59:21.278" v="5065" actId="1076"/>
        <pc:sldMkLst>
          <pc:docMk/>
          <pc:sldMk cId="1612904111" sldId="314"/>
        </pc:sldMkLst>
      </pc:sldChg>
      <pc:sldChg chg="addSp delSp modSp add mod">
        <pc:chgData name="Michelle Picón Salinas" userId="2587e1e9-9f21-4b7b-b919-8ef356ce05c7" providerId="ADAL" clId="{2D1AD6FE-F1C9-4A0E-BA7A-B9856CA8E642}" dt="2025-03-02T02:59:44.306" v="5104" actId="14826"/>
        <pc:sldMkLst>
          <pc:docMk/>
          <pc:sldMk cId="491240048" sldId="315"/>
        </pc:sldMkLst>
      </pc:sldChg>
      <pc:sldChg chg="addSp delSp modSp add mod">
        <pc:chgData name="Michelle Picón Salinas" userId="2587e1e9-9f21-4b7b-b919-8ef356ce05c7" providerId="ADAL" clId="{2D1AD6FE-F1C9-4A0E-BA7A-B9856CA8E642}" dt="2025-03-02T03:04:51.872" v="5132" actId="1076"/>
        <pc:sldMkLst>
          <pc:docMk/>
          <pc:sldMk cId="940801786" sldId="316"/>
        </pc:sldMkLst>
      </pc:sldChg>
      <pc:sldChg chg="addSp delSp modSp add mod">
        <pc:chgData name="Michelle Picón Salinas" userId="2587e1e9-9f21-4b7b-b919-8ef356ce05c7" providerId="ADAL" clId="{2D1AD6FE-F1C9-4A0E-BA7A-B9856CA8E642}" dt="2025-03-02T03:14:22.314" v="5206" actId="1076"/>
        <pc:sldMkLst>
          <pc:docMk/>
          <pc:sldMk cId="3913657070" sldId="317"/>
        </pc:sldMkLst>
      </pc:sldChg>
      <pc:sldChg chg="addSp delSp modSp add mod">
        <pc:chgData name="Michelle Picón Salinas" userId="2587e1e9-9f21-4b7b-b919-8ef356ce05c7" providerId="ADAL" clId="{2D1AD6FE-F1C9-4A0E-BA7A-B9856CA8E642}" dt="2025-03-02T03:14:19.119" v="5205" actId="1076"/>
        <pc:sldMkLst>
          <pc:docMk/>
          <pc:sldMk cId="1706628240" sldId="318"/>
        </pc:sldMkLst>
      </pc:sldChg>
      <pc:sldChg chg="addSp delSp modSp add mod">
        <pc:chgData name="Michelle Picón Salinas" userId="2587e1e9-9f21-4b7b-b919-8ef356ce05c7" providerId="ADAL" clId="{2D1AD6FE-F1C9-4A0E-BA7A-B9856CA8E642}" dt="2025-03-02T03:14:14.501" v="5204" actId="1076"/>
        <pc:sldMkLst>
          <pc:docMk/>
          <pc:sldMk cId="3668762680" sldId="319"/>
        </pc:sldMkLst>
      </pc:sldChg>
      <pc:sldChg chg="addSp delSp modSp add mod">
        <pc:chgData name="Michelle Picón Salinas" userId="2587e1e9-9f21-4b7b-b919-8ef356ce05c7" providerId="ADAL" clId="{2D1AD6FE-F1C9-4A0E-BA7A-B9856CA8E642}" dt="2025-03-02T03:14:11.389" v="5203" actId="1076"/>
        <pc:sldMkLst>
          <pc:docMk/>
          <pc:sldMk cId="1516336154" sldId="320"/>
        </pc:sldMkLst>
      </pc:sldChg>
      <pc:sldChg chg="addSp delSp modSp add mod">
        <pc:chgData name="Michelle Picón Salinas" userId="2587e1e9-9f21-4b7b-b919-8ef356ce05c7" providerId="ADAL" clId="{2D1AD6FE-F1C9-4A0E-BA7A-B9856CA8E642}" dt="2025-03-02T03:15:03.995" v="5213" actId="1076"/>
        <pc:sldMkLst>
          <pc:docMk/>
          <pc:sldMk cId="245529030" sldId="321"/>
        </pc:sldMkLst>
      </pc:sldChg>
      <pc:sldChg chg="addSp delSp modSp add mod">
        <pc:chgData name="Michelle Picón Salinas" userId="2587e1e9-9f21-4b7b-b919-8ef356ce05c7" providerId="ADAL" clId="{2D1AD6FE-F1C9-4A0E-BA7A-B9856CA8E642}" dt="2025-03-02T03:15:59.538" v="5224"/>
        <pc:sldMkLst>
          <pc:docMk/>
          <pc:sldMk cId="727683194" sldId="322"/>
        </pc:sldMkLst>
      </pc:sldChg>
      <pc:sldChg chg="addSp delSp modSp add mod">
        <pc:chgData name="Michelle Picón Salinas" userId="2587e1e9-9f21-4b7b-b919-8ef356ce05c7" providerId="ADAL" clId="{2D1AD6FE-F1C9-4A0E-BA7A-B9856CA8E642}" dt="2025-03-02T03:30:38.740" v="5233"/>
        <pc:sldMkLst>
          <pc:docMk/>
          <pc:sldMk cId="413170453" sldId="323"/>
        </pc:sldMkLst>
      </pc:sldChg>
      <pc:sldChg chg="addSp modSp add">
        <pc:chgData name="Michelle Picón Salinas" userId="2587e1e9-9f21-4b7b-b919-8ef356ce05c7" providerId="ADAL" clId="{2D1AD6FE-F1C9-4A0E-BA7A-B9856CA8E642}" dt="2025-03-02T03:31:51.878" v="5237" actId="1076"/>
        <pc:sldMkLst>
          <pc:docMk/>
          <pc:sldMk cId="620897599" sldId="324"/>
        </pc:sldMkLst>
      </pc:sldChg>
      <pc:sldChg chg="addSp modSp add mod">
        <pc:chgData name="Michelle Picón Salinas" userId="2587e1e9-9f21-4b7b-b919-8ef356ce05c7" providerId="ADAL" clId="{2D1AD6FE-F1C9-4A0E-BA7A-B9856CA8E642}" dt="2025-03-02T03:34:45.869" v="5247" actId="1076"/>
        <pc:sldMkLst>
          <pc:docMk/>
          <pc:sldMk cId="3894360958" sldId="325"/>
        </pc:sldMkLst>
      </pc:sldChg>
      <pc:sldChg chg="addSp modSp add mod">
        <pc:chgData name="Michelle Picón Salinas" userId="2587e1e9-9f21-4b7b-b919-8ef356ce05c7" providerId="ADAL" clId="{2D1AD6FE-F1C9-4A0E-BA7A-B9856CA8E642}" dt="2025-03-02T03:39:41.739" v="5305" actId="122"/>
        <pc:sldMkLst>
          <pc:docMk/>
          <pc:sldMk cId="3195489429" sldId="326"/>
        </pc:sldMkLst>
      </pc:sldChg>
      <pc:sldChg chg="addSp delSp modSp add mod">
        <pc:chgData name="Michelle Picón Salinas" userId="2587e1e9-9f21-4b7b-b919-8ef356ce05c7" providerId="ADAL" clId="{2D1AD6FE-F1C9-4A0E-BA7A-B9856CA8E642}" dt="2025-03-02T04:17:01.857" v="5313"/>
        <pc:sldMkLst>
          <pc:docMk/>
          <pc:sldMk cId="261440440" sldId="327"/>
        </pc:sldMkLst>
      </pc:sldChg>
      <pc:sldChg chg="addSp delSp modSp add mod">
        <pc:chgData name="Michelle Picón Salinas" userId="2587e1e9-9f21-4b7b-b919-8ef356ce05c7" providerId="ADAL" clId="{2D1AD6FE-F1C9-4A0E-BA7A-B9856CA8E642}" dt="2025-03-02T04:17:25.394" v="5317"/>
        <pc:sldMkLst>
          <pc:docMk/>
          <pc:sldMk cId="2374555663" sldId="328"/>
        </pc:sldMkLst>
      </pc:sldChg>
      <pc:sldChg chg="addSp delSp modSp add mod">
        <pc:chgData name="Michelle Picón Salinas" userId="2587e1e9-9f21-4b7b-b919-8ef356ce05c7" providerId="ADAL" clId="{2D1AD6FE-F1C9-4A0E-BA7A-B9856CA8E642}" dt="2025-03-02T04:18:16.955" v="5321"/>
        <pc:sldMkLst>
          <pc:docMk/>
          <pc:sldMk cId="1085660632" sldId="329"/>
        </pc:sldMkLst>
      </pc:sldChg>
      <pc:sldChg chg="addSp delSp modSp add mod">
        <pc:chgData name="Michelle Picón Salinas" userId="2587e1e9-9f21-4b7b-b919-8ef356ce05c7" providerId="ADAL" clId="{2D1AD6FE-F1C9-4A0E-BA7A-B9856CA8E642}" dt="2025-03-02T04:18:41.222" v="5325"/>
        <pc:sldMkLst>
          <pc:docMk/>
          <pc:sldMk cId="483619095" sldId="330"/>
        </pc:sldMkLst>
      </pc:sldChg>
      <pc:sldChg chg="modSp add mod">
        <pc:chgData name="Michelle Picón Salinas" userId="2587e1e9-9f21-4b7b-b919-8ef356ce05c7" providerId="ADAL" clId="{2D1AD6FE-F1C9-4A0E-BA7A-B9856CA8E642}" dt="2025-03-02T04:20:51.500" v="5334" actId="18131"/>
        <pc:sldMkLst>
          <pc:docMk/>
          <pc:sldMk cId="3014689574" sldId="331"/>
        </pc:sldMkLst>
      </pc:sldChg>
      <pc:sldChg chg="addSp delSp modSp add mod">
        <pc:chgData name="Michelle Picón Salinas" userId="2587e1e9-9f21-4b7b-b919-8ef356ce05c7" providerId="ADAL" clId="{2D1AD6FE-F1C9-4A0E-BA7A-B9856CA8E642}" dt="2025-03-02T16:46:28.404" v="6275"/>
        <pc:sldMkLst>
          <pc:docMk/>
          <pc:sldMk cId="2907591062" sldId="332"/>
        </pc:sldMkLst>
      </pc:sldChg>
      <pc:sldChg chg="addSp delSp modSp add mod">
        <pc:chgData name="Michelle Picón Salinas" userId="2587e1e9-9f21-4b7b-b919-8ef356ce05c7" providerId="ADAL" clId="{2D1AD6FE-F1C9-4A0E-BA7A-B9856CA8E642}" dt="2025-03-02T16:47:13.170" v="6278"/>
        <pc:sldMkLst>
          <pc:docMk/>
          <pc:sldMk cId="2549147819" sldId="333"/>
        </pc:sldMkLst>
      </pc:sldChg>
      <pc:sldChg chg="addSp delSp modSp add mod">
        <pc:chgData name="Michelle Picón Salinas" userId="2587e1e9-9f21-4b7b-b919-8ef356ce05c7" providerId="ADAL" clId="{2D1AD6FE-F1C9-4A0E-BA7A-B9856CA8E642}" dt="2025-03-02T16:49:39.837" v="6287"/>
        <pc:sldMkLst>
          <pc:docMk/>
          <pc:sldMk cId="2099728300" sldId="334"/>
        </pc:sldMkLst>
      </pc:sldChg>
      <pc:sldChg chg="addSp delSp modSp add mod">
        <pc:chgData name="Michelle Picón Salinas" userId="2587e1e9-9f21-4b7b-b919-8ef356ce05c7" providerId="ADAL" clId="{2D1AD6FE-F1C9-4A0E-BA7A-B9856CA8E642}" dt="2025-03-02T16:47:21.056" v="6279"/>
        <pc:sldMkLst>
          <pc:docMk/>
          <pc:sldMk cId="4197177857" sldId="335"/>
        </pc:sldMkLst>
      </pc:sldChg>
      <pc:sldChg chg="delSp modSp add mod">
        <pc:chgData name="Michelle Picón Salinas" userId="2587e1e9-9f21-4b7b-b919-8ef356ce05c7" providerId="ADAL" clId="{2D1AD6FE-F1C9-4A0E-BA7A-B9856CA8E642}" dt="2025-03-02T16:47:36.363" v="6281"/>
        <pc:sldMkLst>
          <pc:docMk/>
          <pc:sldMk cId="749655046" sldId="336"/>
        </pc:sldMkLst>
      </pc:sldChg>
      <pc:sldChg chg="addSp delSp modSp add mod">
        <pc:chgData name="Michelle Picón Salinas" userId="2587e1e9-9f21-4b7b-b919-8ef356ce05c7" providerId="ADAL" clId="{2D1AD6FE-F1C9-4A0E-BA7A-B9856CA8E642}" dt="2025-03-02T16:50:33.667" v="6290"/>
        <pc:sldMkLst>
          <pc:docMk/>
          <pc:sldMk cId="3896839502" sldId="337"/>
        </pc:sldMkLst>
      </pc:sldChg>
      <pc:sldChg chg="addSp delSp modSp add mod">
        <pc:chgData name="Michelle Picón Salinas" userId="2587e1e9-9f21-4b7b-b919-8ef356ce05c7" providerId="ADAL" clId="{2D1AD6FE-F1C9-4A0E-BA7A-B9856CA8E642}" dt="2025-03-02T04:53:46.743" v="5744" actId="207"/>
        <pc:sldMkLst>
          <pc:docMk/>
          <pc:sldMk cId="420347958" sldId="338"/>
        </pc:sldMkLst>
      </pc:sldChg>
      <pc:sldChg chg="addSp delSp modSp add mod">
        <pc:chgData name="Michelle Picón Salinas" userId="2587e1e9-9f21-4b7b-b919-8ef356ce05c7" providerId="ADAL" clId="{2D1AD6FE-F1C9-4A0E-BA7A-B9856CA8E642}" dt="2025-03-02T05:00:14.113" v="5911" actId="1076"/>
        <pc:sldMkLst>
          <pc:docMk/>
          <pc:sldMk cId="304968003" sldId="339"/>
        </pc:sldMkLst>
      </pc:sldChg>
      <pc:sldChg chg="addSp delSp modSp add mod">
        <pc:chgData name="Michelle Picón Salinas" userId="2587e1e9-9f21-4b7b-b919-8ef356ce05c7" providerId="ADAL" clId="{2D1AD6FE-F1C9-4A0E-BA7A-B9856CA8E642}" dt="2025-03-02T04:54:56.224" v="5790" actId="167"/>
        <pc:sldMkLst>
          <pc:docMk/>
          <pc:sldMk cId="3176990818" sldId="340"/>
        </pc:sldMkLst>
      </pc:sldChg>
      <pc:sldChg chg="modSp add mod">
        <pc:chgData name="Michelle Picón Salinas" userId="2587e1e9-9f21-4b7b-b919-8ef356ce05c7" providerId="ADAL" clId="{2D1AD6FE-F1C9-4A0E-BA7A-B9856CA8E642}" dt="2025-03-02T04:57:16.961" v="5878" actId="20577"/>
        <pc:sldMkLst>
          <pc:docMk/>
          <pc:sldMk cId="744790596" sldId="341"/>
        </pc:sldMkLst>
      </pc:sldChg>
      <pc:sldChg chg="modSp add del mod">
        <pc:chgData name="Michelle Picón Salinas" userId="2587e1e9-9f21-4b7b-b919-8ef356ce05c7" providerId="ADAL" clId="{2D1AD6FE-F1C9-4A0E-BA7A-B9856CA8E642}" dt="2025-03-02T04:55:58.281" v="5813" actId="47"/>
        <pc:sldMkLst>
          <pc:docMk/>
          <pc:sldMk cId="2817146396" sldId="341"/>
        </pc:sldMkLst>
      </pc:sldChg>
      <pc:sldChg chg="add del">
        <pc:chgData name="Michelle Picón Salinas" userId="2587e1e9-9f21-4b7b-b919-8ef356ce05c7" providerId="ADAL" clId="{2D1AD6FE-F1C9-4A0E-BA7A-B9856CA8E642}" dt="2025-03-02T04:55:42.213" v="5796" actId="47"/>
        <pc:sldMkLst>
          <pc:docMk/>
          <pc:sldMk cId="1916361678" sldId="342"/>
        </pc:sldMkLst>
      </pc:sldChg>
      <pc:sldChg chg="addSp delSp modSp add mod">
        <pc:chgData name="Michelle Picón Salinas" userId="2587e1e9-9f21-4b7b-b919-8ef356ce05c7" providerId="ADAL" clId="{2D1AD6FE-F1C9-4A0E-BA7A-B9856CA8E642}" dt="2025-03-02T16:09:12.581" v="5924" actId="1076"/>
        <pc:sldMkLst>
          <pc:docMk/>
          <pc:sldMk cId="4022043106" sldId="342"/>
        </pc:sldMkLst>
      </pc:sldChg>
      <pc:sldChg chg="addSp delSp modSp add mod">
        <pc:chgData name="Michelle Picón Salinas" userId="2587e1e9-9f21-4b7b-b919-8ef356ce05c7" providerId="ADAL" clId="{2D1AD6FE-F1C9-4A0E-BA7A-B9856CA8E642}" dt="2025-03-02T16:24:50.093" v="6065" actId="167"/>
        <pc:sldMkLst>
          <pc:docMk/>
          <pc:sldMk cId="1507292196" sldId="343"/>
        </pc:sldMkLst>
      </pc:sldChg>
      <pc:sldChg chg="addSp delSp modSp add mod">
        <pc:chgData name="Michelle Picón Salinas" userId="2587e1e9-9f21-4b7b-b919-8ef356ce05c7" providerId="ADAL" clId="{2D1AD6FE-F1C9-4A0E-BA7A-B9856CA8E642}" dt="2025-03-02T16:25:58.972" v="6120" actId="1076"/>
        <pc:sldMkLst>
          <pc:docMk/>
          <pc:sldMk cId="802289706" sldId="344"/>
        </pc:sldMkLst>
      </pc:sldChg>
      <pc:sldChg chg="addSp delSp modSp add mod">
        <pc:chgData name="Michelle Picón Salinas" userId="2587e1e9-9f21-4b7b-b919-8ef356ce05c7" providerId="ADAL" clId="{2D1AD6FE-F1C9-4A0E-BA7A-B9856CA8E642}" dt="2025-03-02T16:24:54.376" v="6067" actId="167"/>
        <pc:sldMkLst>
          <pc:docMk/>
          <pc:sldMk cId="2334030801" sldId="345"/>
        </pc:sldMkLst>
      </pc:sldChg>
      <pc:sldChg chg="addSp delSp modSp add mod">
        <pc:chgData name="Michelle Picón Salinas" userId="2587e1e9-9f21-4b7b-b919-8ef356ce05c7" providerId="ADAL" clId="{2D1AD6FE-F1C9-4A0E-BA7A-B9856CA8E642}" dt="2025-03-02T16:30:30.475" v="6249" actId="20577"/>
        <pc:sldMkLst>
          <pc:docMk/>
          <pc:sldMk cId="2062412001" sldId="346"/>
        </pc:sldMkLst>
      </pc:sldChg>
      <pc:sldChg chg="addSp delSp modSp add mod">
        <pc:chgData name="Michelle Picón Salinas" userId="2587e1e9-9f21-4b7b-b919-8ef356ce05c7" providerId="ADAL" clId="{2D1AD6FE-F1C9-4A0E-BA7A-B9856CA8E642}" dt="2025-03-02T16:28:43.412" v="6181" actId="20577"/>
        <pc:sldMkLst>
          <pc:docMk/>
          <pc:sldMk cId="4135095802" sldId="347"/>
        </pc:sldMkLst>
      </pc:sldChg>
      <pc:sldChg chg="addSp delSp modSp add mod delAnim">
        <pc:chgData name="Michelle Picón Salinas" userId="2587e1e9-9f21-4b7b-b919-8ef356ce05c7" providerId="ADAL" clId="{2D1AD6FE-F1C9-4A0E-BA7A-B9856CA8E642}" dt="2025-03-02T16:52:19.122" v="6292"/>
        <pc:sldMkLst>
          <pc:docMk/>
          <pc:sldMk cId="406791562" sldId="348"/>
        </pc:sldMkLst>
      </pc:sldChg>
      <pc:sldChg chg="addSp delSp modSp add mod">
        <pc:chgData name="Michelle Picón Salinas" userId="2587e1e9-9f21-4b7b-b919-8ef356ce05c7" providerId="ADAL" clId="{2D1AD6FE-F1C9-4A0E-BA7A-B9856CA8E642}" dt="2025-03-02T17:15:12.433" v="6501"/>
        <pc:sldMkLst>
          <pc:docMk/>
          <pc:sldMk cId="1278387138" sldId="349"/>
        </pc:sldMkLst>
      </pc:sldChg>
      <pc:sldChg chg="addSp delSp modSp add mod modAnim">
        <pc:chgData name="Michelle Picón Salinas" userId="2587e1e9-9f21-4b7b-b919-8ef356ce05c7" providerId="ADAL" clId="{2D1AD6FE-F1C9-4A0E-BA7A-B9856CA8E642}" dt="2025-03-02T17:17:03.503" v="6504" actId="20577"/>
        <pc:sldMkLst>
          <pc:docMk/>
          <pc:sldMk cId="1107208113" sldId="350"/>
        </pc:sldMkLst>
      </pc:sldChg>
      <pc:sldChg chg="addSp delSp modSp add mod">
        <pc:chgData name="Michelle Picón Salinas" userId="2587e1e9-9f21-4b7b-b919-8ef356ce05c7" providerId="ADAL" clId="{2D1AD6FE-F1C9-4A0E-BA7A-B9856CA8E642}" dt="2025-03-02T18:44:18.709" v="7257"/>
        <pc:sldMkLst>
          <pc:docMk/>
          <pc:sldMk cId="525018221" sldId="351"/>
        </pc:sldMkLst>
      </pc:sldChg>
      <pc:sldChg chg="addSp delSp modSp add mod modAnim">
        <pc:chgData name="Michelle Picón Salinas" userId="2587e1e9-9f21-4b7b-b919-8ef356ce05c7" providerId="ADAL" clId="{2D1AD6FE-F1C9-4A0E-BA7A-B9856CA8E642}" dt="2025-03-02T17:24:08.687" v="6541" actId="1076"/>
        <pc:sldMkLst>
          <pc:docMk/>
          <pc:sldMk cId="3192901449" sldId="352"/>
        </pc:sldMkLst>
      </pc:sldChg>
      <pc:sldChg chg="modSp add mod">
        <pc:chgData name="Michelle Picón Salinas" userId="2587e1e9-9f21-4b7b-b919-8ef356ce05c7" providerId="ADAL" clId="{2D1AD6FE-F1C9-4A0E-BA7A-B9856CA8E642}" dt="2025-03-02T18:45:54.405" v="7265" actId="6549"/>
        <pc:sldMkLst>
          <pc:docMk/>
          <pc:sldMk cId="1711713345" sldId="353"/>
        </pc:sldMkLst>
      </pc:sldChg>
      <pc:sldChg chg="addSp delSp modSp add mod modAnim">
        <pc:chgData name="Michelle Picón Salinas" userId="2587e1e9-9f21-4b7b-b919-8ef356ce05c7" providerId="ADAL" clId="{2D1AD6FE-F1C9-4A0E-BA7A-B9856CA8E642}" dt="2025-03-02T17:49:44.601" v="6711" actId="1076"/>
        <pc:sldMkLst>
          <pc:docMk/>
          <pc:sldMk cId="2105327650" sldId="354"/>
        </pc:sldMkLst>
      </pc:sldChg>
      <pc:sldChg chg="addSp delSp modSp add mod">
        <pc:chgData name="Michelle Picón Salinas" userId="2587e1e9-9f21-4b7b-b919-8ef356ce05c7" providerId="ADAL" clId="{2D1AD6FE-F1C9-4A0E-BA7A-B9856CA8E642}" dt="2025-03-02T17:47:28.479" v="6591"/>
        <pc:sldMkLst>
          <pc:docMk/>
          <pc:sldMk cId="2997478390" sldId="355"/>
        </pc:sldMkLst>
      </pc:sldChg>
      <pc:sldChg chg="modSp add mod">
        <pc:chgData name="Michelle Picón Salinas" userId="2587e1e9-9f21-4b7b-b919-8ef356ce05c7" providerId="ADAL" clId="{2D1AD6FE-F1C9-4A0E-BA7A-B9856CA8E642}" dt="2025-03-02T17:48:06.629" v="6665" actId="20577"/>
        <pc:sldMkLst>
          <pc:docMk/>
          <pc:sldMk cId="2763305020" sldId="356"/>
        </pc:sldMkLst>
      </pc:sldChg>
      <pc:sldChg chg="addSp delSp modSp add mod">
        <pc:chgData name="Michelle Picón Salinas" userId="2587e1e9-9f21-4b7b-b919-8ef356ce05c7" providerId="ADAL" clId="{2D1AD6FE-F1C9-4A0E-BA7A-B9856CA8E642}" dt="2025-03-02T18:04:12.356" v="6781" actId="1076"/>
        <pc:sldMkLst>
          <pc:docMk/>
          <pc:sldMk cId="3114974492" sldId="357"/>
        </pc:sldMkLst>
      </pc:sldChg>
      <pc:sldChg chg="addSp delSp modSp add mod">
        <pc:chgData name="Michelle Picón Salinas" userId="2587e1e9-9f21-4b7b-b919-8ef356ce05c7" providerId="ADAL" clId="{2D1AD6FE-F1C9-4A0E-BA7A-B9856CA8E642}" dt="2025-03-02T18:09:37.454" v="6828" actId="1076"/>
        <pc:sldMkLst>
          <pc:docMk/>
          <pc:sldMk cId="704912280" sldId="358"/>
        </pc:sldMkLst>
      </pc:sldChg>
      <pc:sldChg chg="addSp delSp modSp add del mod">
        <pc:chgData name="Michelle Picón Salinas" userId="2587e1e9-9f21-4b7b-b919-8ef356ce05c7" providerId="ADAL" clId="{2D1AD6FE-F1C9-4A0E-BA7A-B9856CA8E642}" dt="2025-03-02T18:06:11.996" v="6787" actId="47"/>
        <pc:sldMkLst>
          <pc:docMk/>
          <pc:sldMk cId="3905102934" sldId="358"/>
        </pc:sldMkLst>
      </pc:sldChg>
      <pc:sldChg chg="add del">
        <pc:chgData name="Michelle Picón Salinas" userId="2587e1e9-9f21-4b7b-b919-8ef356ce05c7" providerId="ADAL" clId="{2D1AD6FE-F1C9-4A0E-BA7A-B9856CA8E642}" dt="2025-03-02T18:06:24.958" v="6790"/>
        <pc:sldMkLst>
          <pc:docMk/>
          <pc:sldMk cId="1241762406" sldId="359"/>
        </pc:sldMkLst>
      </pc:sldChg>
      <pc:sldChg chg="addSp delSp modSp add mod">
        <pc:chgData name="Michelle Picón Salinas" userId="2587e1e9-9f21-4b7b-b919-8ef356ce05c7" providerId="ADAL" clId="{2D1AD6FE-F1C9-4A0E-BA7A-B9856CA8E642}" dt="2025-03-02T18:24:01.310" v="6891" actId="27636"/>
        <pc:sldMkLst>
          <pc:docMk/>
          <pc:sldMk cId="2082723184" sldId="359"/>
        </pc:sldMkLst>
      </pc:sldChg>
      <pc:sldChg chg="addSp delSp modSp add mod">
        <pc:chgData name="Michelle Picón Salinas" userId="2587e1e9-9f21-4b7b-b919-8ef356ce05c7" providerId="ADAL" clId="{2D1AD6FE-F1C9-4A0E-BA7A-B9856CA8E642}" dt="2025-03-02T18:37:15.407" v="7211" actId="1076"/>
        <pc:sldMkLst>
          <pc:docMk/>
          <pc:sldMk cId="3585152913" sldId="360"/>
        </pc:sldMkLst>
      </pc:sldChg>
      <pc:sldChg chg="addSp delSp modSp add">
        <pc:chgData name="Michelle Picón Salinas" userId="2587e1e9-9f21-4b7b-b919-8ef356ce05c7" providerId="ADAL" clId="{2D1AD6FE-F1C9-4A0E-BA7A-B9856CA8E642}" dt="2025-03-02T18:38:07.590" v="7222" actId="1076"/>
        <pc:sldMkLst>
          <pc:docMk/>
          <pc:sldMk cId="1049838708" sldId="361"/>
        </pc:sldMkLst>
      </pc:sldChg>
      <pc:sldChg chg="addSp delSp add">
        <pc:chgData name="Michelle Picón Salinas" userId="2587e1e9-9f21-4b7b-b919-8ef356ce05c7" providerId="ADAL" clId="{2D1AD6FE-F1C9-4A0E-BA7A-B9856CA8E642}" dt="2025-03-02T18:38:27.201" v="7225"/>
        <pc:sldMkLst>
          <pc:docMk/>
          <pc:sldMk cId="3563545051" sldId="362"/>
        </pc:sldMkLst>
      </pc:sldChg>
      <pc:sldChg chg="addSp delSp modSp add">
        <pc:chgData name="Michelle Picón Salinas" userId="2587e1e9-9f21-4b7b-b919-8ef356ce05c7" providerId="ADAL" clId="{2D1AD6FE-F1C9-4A0E-BA7A-B9856CA8E642}" dt="2025-03-02T18:38:46.778" v="7230" actId="1076"/>
        <pc:sldMkLst>
          <pc:docMk/>
          <pc:sldMk cId="1136972542" sldId="363"/>
        </pc:sldMkLst>
      </pc:sldChg>
      <pc:sldChg chg="addSp modSp add mod modAnim">
        <pc:chgData name="Michelle Picón Salinas" userId="2587e1e9-9f21-4b7b-b919-8ef356ce05c7" providerId="ADAL" clId="{2D1AD6FE-F1C9-4A0E-BA7A-B9856CA8E642}" dt="2025-03-02T18:46:54.755" v="7268" actId="20577"/>
        <pc:sldMkLst>
          <pc:docMk/>
          <pc:sldMk cId="2286179843" sldId="364"/>
        </pc:sldMkLst>
      </pc:sldChg>
      <pc:sldChg chg="addSp delSp modSp add mod">
        <pc:chgData name="Michelle Picón Salinas" userId="2587e1e9-9f21-4b7b-b919-8ef356ce05c7" providerId="ADAL" clId="{2D1AD6FE-F1C9-4A0E-BA7A-B9856CA8E642}" dt="2025-03-02T18:50:23.097" v="7295" actId="1076"/>
        <pc:sldMkLst>
          <pc:docMk/>
          <pc:sldMk cId="2664014379" sldId="365"/>
        </pc:sldMkLst>
      </pc:sldChg>
      <pc:sldChg chg="delSp modSp add mod">
        <pc:chgData name="Michelle Picón Salinas" userId="2587e1e9-9f21-4b7b-b919-8ef356ce05c7" providerId="ADAL" clId="{2D1AD6FE-F1C9-4A0E-BA7A-B9856CA8E642}" dt="2025-03-02T18:49:27.493" v="7284" actId="27636"/>
        <pc:sldMkLst>
          <pc:docMk/>
          <pc:sldMk cId="2504903552" sldId="366"/>
        </pc:sldMkLst>
      </pc:sldChg>
      <pc:sldChg chg="modSp add mod">
        <pc:chgData name="Michelle Picón Salinas" userId="2587e1e9-9f21-4b7b-b919-8ef356ce05c7" providerId="ADAL" clId="{2D1AD6FE-F1C9-4A0E-BA7A-B9856CA8E642}" dt="2025-03-02T18:53:48.641" v="7307" actId="14826"/>
        <pc:sldMkLst>
          <pc:docMk/>
          <pc:sldMk cId="3881937957" sldId="367"/>
        </pc:sldMkLst>
      </pc:sldChg>
      <pc:sldChg chg="addSp delSp modSp add mod">
        <pc:chgData name="Michelle Picón Salinas" userId="2587e1e9-9f21-4b7b-b919-8ef356ce05c7" providerId="ADAL" clId="{2D1AD6FE-F1C9-4A0E-BA7A-B9856CA8E642}" dt="2025-03-02T18:59:55.941" v="7362" actId="478"/>
        <pc:sldMkLst>
          <pc:docMk/>
          <pc:sldMk cId="3630401575" sldId="368"/>
        </pc:sldMkLst>
      </pc:sldChg>
      <pc:sldMasterChg chg="modSldLayout">
        <pc:chgData name="Michelle Picón Salinas" userId="2587e1e9-9f21-4b7b-b919-8ef356ce05c7" providerId="ADAL" clId="{2D1AD6FE-F1C9-4A0E-BA7A-B9856CA8E642}" dt="2025-02-26T20:35:14.810" v="1069"/>
        <pc:sldMasterMkLst>
          <pc:docMk/>
          <pc:sldMasterMk cId="999126972" sldId="2147483660"/>
        </pc:sldMasterMkLst>
        <pc:sldLayoutChg chg="delSp mod delAnim">
          <pc:chgData name="Michelle Picón Salinas" userId="2587e1e9-9f21-4b7b-b919-8ef356ce05c7" providerId="ADAL" clId="{2D1AD6FE-F1C9-4A0E-BA7A-B9856CA8E642}" dt="2025-02-26T20:34:33.361" v="1067" actId="478"/>
          <pc:sldLayoutMkLst>
            <pc:docMk/>
            <pc:sldMasterMk cId="999126972" sldId="2147483660"/>
            <pc:sldLayoutMk cId="2516915992" sldId="2147483663"/>
          </pc:sldLayoutMkLst>
        </pc:sldLayoutChg>
        <pc:sldLayoutChg chg="delSp mod delAnim">
          <pc:chgData name="Michelle Picón Salinas" userId="2587e1e9-9f21-4b7b-b919-8ef356ce05c7" providerId="ADAL" clId="{2D1AD6FE-F1C9-4A0E-BA7A-B9856CA8E642}" dt="2025-02-26T20:34:35.482" v="1068" actId="478"/>
          <pc:sldLayoutMkLst>
            <pc:docMk/>
            <pc:sldMasterMk cId="999126972" sldId="2147483660"/>
            <pc:sldLayoutMk cId="2322964934" sldId="2147483664"/>
          </pc:sldLayoutMkLst>
        </pc:sldLayoutChg>
        <pc:sldLayoutChg chg="delSp mod delAnim modAnim">
          <pc:chgData name="Michelle Picón Salinas" userId="2587e1e9-9f21-4b7b-b919-8ef356ce05c7" providerId="ADAL" clId="{2D1AD6FE-F1C9-4A0E-BA7A-B9856CA8E642}" dt="2025-02-26T20:35:14.810" v="1069"/>
          <pc:sldLayoutMkLst>
            <pc:docMk/>
            <pc:sldMasterMk cId="999126972" sldId="2147483660"/>
            <pc:sldLayoutMk cId="1872412447" sldId="2147483666"/>
          </pc:sldLayoutMkLst>
        </pc:sldLayoutChg>
        <pc:sldLayoutChg chg="delSp modSp mod">
          <pc:chgData name="Michelle Picón Salinas" userId="2587e1e9-9f21-4b7b-b919-8ef356ce05c7" providerId="ADAL" clId="{2D1AD6FE-F1C9-4A0E-BA7A-B9856CA8E642}" dt="2025-02-26T20:33:53.681" v="1051" actId="478"/>
          <pc:sldLayoutMkLst>
            <pc:docMk/>
            <pc:sldMasterMk cId="999126972" sldId="2147483660"/>
            <pc:sldLayoutMk cId="1277979540" sldId="2147483668"/>
          </pc:sldLayoutMkLst>
        </pc:sldLayoutChg>
        <pc:sldLayoutChg chg="delSp mod">
          <pc:chgData name="Michelle Picón Salinas" userId="2587e1e9-9f21-4b7b-b919-8ef356ce05c7" providerId="ADAL" clId="{2D1AD6FE-F1C9-4A0E-BA7A-B9856CA8E642}" dt="2025-02-26T20:33:57.764" v="1053" actId="478"/>
          <pc:sldLayoutMkLst>
            <pc:docMk/>
            <pc:sldMasterMk cId="999126972" sldId="2147483660"/>
            <pc:sldLayoutMk cId="3411072047" sldId="2147483669"/>
          </pc:sldLayoutMkLst>
        </pc:sldLayoutChg>
        <pc:sldLayoutChg chg="delSp mod">
          <pc:chgData name="Michelle Picón Salinas" userId="2587e1e9-9f21-4b7b-b919-8ef356ce05c7" providerId="ADAL" clId="{2D1AD6FE-F1C9-4A0E-BA7A-B9856CA8E642}" dt="2025-02-26T20:33:59.861" v="1054" actId="478"/>
          <pc:sldLayoutMkLst>
            <pc:docMk/>
            <pc:sldMasterMk cId="999126972" sldId="2147483660"/>
            <pc:sldLayoutMk cId="2133007468" sldId="2147483670"/>
          </pc:sldLayoutMkLst>
        </pc:sldLayoutChg>
        <pc:sldLayoutChg chg="delSp mod">
          <pc:chgData name="Michelle Picón Salinas" userId="2587e1e9-9f21-4b7b-b919-8ef356ce05c7" providerId="ADAL" clId="{2D1AD6FE-F1C9-4A0E-BA7A-B9856CA8E642}" dt="2025-02-26T20:34:01.498" v="1055" actId="478"/>
          <pc:sldLayoutMkLst>
            <pc:docMk/>
            <pc:sldMasterMk cId="999126972" sldId="2147483660"/>
            <pc:sldLayoutMk cId="1343864666" sldId="2147483671"/>
          </pc:sldLayoutMkLst>
        </pc:sldLayoutChg>
        <pc:sldLayoutChg chg="delSp mod">
          <pc:chgData name="Michelle Picón Salinas" userId="2587e1e9-9f21-4b7b-b919-8ef356ce05c7" providerId="ADAL" clId="{2D1AD6FE-F1C9-4A0E-BA7A-B9856CA8E642}" dt="2025-02-26T20:34:03.404" v="1056" actId="478"/>
          <pc:sldLayoutMkLst>
            <pc:docMk/>
            <pc:sldMasterMk cId="999126972" sldId="2147483660"/>
            <pc:sldLayoutMk cId="3655293625" sldId="2147483672"/>
          </pc:sldLayoutMkLst>
        </pc:sldLayoutChg>
        <pc:sldLayoutChg chg="delSp mod">
          <pc:chgData name="Michelle Picón Salinas" userId="2587e1e9-9f21-4b7b-b919-8ef356ce05c7" providerId="ADAL" clId="{2D1AD6FE-F1C9-4A0E-BA7A-B9856CA8E642}" dt="2025-02-26T20:33:55.889" v="1052" actId="478"/>
          <pc:sldLayoutMkLst>
            <pc:docMk/>
            <pc:sldMasterMk cId="999126972" sldId="2147483660"/>
            <pc:sldLayoutMk cId="2562174460" sldId="2147483682"/>
          </pc:sldLayoutMkLst>
        </pc:sldLayoutChg>
        <pc:sldLayoutChg chg="delSp mod">
          <pc:chgData name="Michelle Picón Salinas" userId="2587e1e9-9f21-4b7b-b919-8ef356ce05c7" providerId="ADAL" clId="{2D1AD6FE-F1C9-4A0E-BA7A-B9856CA8E642}" dt="2025-02-26T20:34:14.424" v="1062" actId="478"/>
          <pc:sldLayoutMkLst>
            <pc:docMk/>
            <pc:sldMasterMk cId="999126972" sldId="2147483660"/>
            <pc:sldLayoutMk cId="2974597979" sldId="2147483683"/>
          </pc:sldLayoutMkLst>
        </pc:sldLayoutChg>
        <pc:sldLayoutChg chg="addSp delSp mod">
          <pc:chgData name="Michelle Picón Salinas" userId="2587e1e9-9f21-4b7b-b919-8ef356ce05c7" providerId="ADAL" clId="{2D1AD6FE-F1C9-4A0E-BA7A-B9856CA8E642}" dt="2025-02-26T20:34:07.868" v="1059" actId="478"/>
          <pc:sldLayoutMkLst>
            <pc:docMk/>
            <pc:sldMasterMk cId="999126972" sldId="2147483660"/>
            <pc:sldLayoutMk cId="158647723" sldId="2147483684"/>
          </pc:sldLayoutMkLst>
          <pc:spChg chg="add del">
            <ac:chgData name="Michelle Picón Salinas" userId="2587e1e9-9f21-4b7b-b919-8ef356ce05c7" providerId="ADAL" clId="{2D1AD6FE-F1C9-4A0E-BA7A-B9856CA8E642}" dt="2025-02-26T20:34:06.374" v="1058" actId="478"/>
            <ac:spMkLst>
              <pc:docMk/>
              <pc:sldMasterMk cId="999126972" sldId="2147483660"/>
              <pc:sldLayoutMk cId="158647723" sldId="2147483684"/>
              <ac:spMk id="6" creationId="{C415A9A8-B3FC-9CFA-8AE1-68039ABCCDC7}"/>
            </ac:spMkLst>
          </pc:spChg>
        </pc:sldLayoutChg>
        <pc:sldLayoutChg chg="delSp mod">
          <pc:chgData name="Michelle Picón Salinas" userId="2587e1e9-9f21-4b7b-b919-8ef356ce05c7" providerId="ADAL" clId="{2D1AD6FE-F1C9-4A0E-BA7A-B9856CA8E642}" dt="2025-02-26T20:34:11.834" v="1061" actId="478"/>
          <pc:sldLayoutMkLst>
            <pc:docMk/>
            <pc:sldMasterMk cId="999126972" sldId="2147483660"/>
            <pc:sldLayoutMk cId="1436591156" sldId="2147483685"/>
          </pc:sldLayoutMkLst>
        </pc:sldLayoutChg>
        <pc:sldLayoutChg chg="delSp mod">
          <pc:chgData name="Michelle Picón Salinas" userId="2587e1e9-9f21-4b7b-b919-8ef356ce05c7" providerId="ADAL" clId="{2D1AD6FE-F1C9-4A0E-BA7A-B9856CA8E642}" dt="2025-02-26T20:34:09.664" v="1060" actId="478"/>
          <pc:sldLayoutMkLst>
            <pc:docMk/>
            <pc:sldMasterMk cId="999126972" sldId="2147483660"/>
            <pc:sldLayoutMk cId="3712205204" sldId="2147483686"/>
          </pc:sldLayoutMkLst>
        </pc:sldLayoutChg>
        <pc:sldLayoutChg chg="delSp mod">
          <pc:chgData name="Michelle Picón Salinas" userId="2587e1e9-9f21-4b7b-b919-8ef356ce05c7" providerId="ADAL" clId="{2D1AD6FE-F1C9-4A0E-BA7A-B9856CA8E642}" dt="2025-02-26T20:34:16.174" v="1063" actId="478"/>
          <pc:sldLayoutMkLst>
            <pc:docMk/>
            <pc:sldMasterMk cId="999126972" sldId="2147483660"/>
            <pc:sldLayoutMk cId="3356388233" sldId="2147483687"/>
          </pc:sldLayoutMkLst>
        </pc:sldLayoutChg>
        <pc:sldLayoutChg chg="delSp mod">
          <pc:chgData name="Michelle Picón Salinas" userId="2587e1e9-9f21-4b7b-b919-8ef356ce05c7" providerId="ADAL" clId="{2D1AD6FE-F1C9-4A0E-BA7A-B9856CA8E642}" dt="2025-02-26T20:34:17.829" v="1064" actId="478"/>
          <pc:sldLayoutMkLst>
            <pc:docMk/>
            <pc:sldMasterMk cId="999126972" sldId="2147483660"/>
            <pc:sldLayoutMk cId="3139957005" sldId="2147483688"/>
          </pc:sldLayoutMkLst>
        </pc:sldLayoutChg>
        <pc:sldLayoutChg chg="delSp mod">
          <pc:chgData name="Michelle Picón Salinas" userId="2587e1e9-9f21-4b7b-b919-8ef356ce05c7" providerId="ADAL" clId="{2D1AD6FE-F1C9-4A0E-BA7A-B9856CA8E642}" dt="2025-02-26T20:34:28.196" v="1065" actId="478"/>
          <pc:sldLayoutMkLst>
            <pc:docMk/>
            <pc:sldMasterMk cId="999126972" sldId="2147483660"/>
            <pc:sldLayoutMk cId="844916332" sldId="2147483690"/>
          </pc:sldLayoutMkLst>
        </pc:sldLayoutChg>
      </pc:sldMasterChg>
    </pc:docChg>
  </pc:docChgLst>
  <pc:docChgLst>
    <pc:chgData name="Michelle Picón Salinas" userId="S::mpicon@flar.net::2587e1e9-9f21-4b7b-b919-8ef356ce05c7" providerId="AD" clId="Web-{68497CD4-05AC-1E02-8FCF-9566B514C936}"/>
    <pc:docChg chg="modSld">
      <pc:chgData name="Michelle Picón Salinas" userId="S::mpicon@flar.net::2587e1e9-9f21-4b7b-b919-8ef356ce05c7" providerId="AD" clId="Web-{68497CD4-05AC-1E02-8FCF-9566B514C936}" dt="2025-02-26T14:00:30.460" v="62"/>
      <pc:docMkLst>
        <pc:docMk/>
      </pc:docMkLst>
      <pc:sldChg chg="modSp">
        <pc:chgData name="Michelle Picón Salinas" userId="S::mpicon@flar.net::2587e1e9-9f21-4b7b-b919-8ef356ce05c7" providerId="AD" clId="Web-{68497CD4-05AC-1E02-8FCF-9566B514C936}" dt="2025-02-26T13:54:38.296" v="3" actId="20577"/>
        <pc:sldMkLst>
          <pc:docMk/>
          <pc:sldMk cId="450077476" sldId="256"/>
        </pc:sldMkLst>
      </pc:sldChg>
      <pc:sldChg chg="addSp delSp modSp">
        <pc:chgData name="Michelle Picón Salinas" userId="S::mpicon@flar.net::2587e1e9-9f21-4b7b-b919-8ef356ce05c7" providerId="AD" clId="Web-{68497CD4-05AC-1E02-8FCF-9566B514C936}" dt="2025-02-26T14:00:30.460" v="62"/>
        <pc:sldMkLst>
          <pc:docMk/>
          <pc:sldMk cId="3193969087" sldId="258"/>
        </pc:sldMkLst>
      </pc:sldChg>
    </pc:docChg>
  </pc:docChgLst>
  <pc:docChgLst>
    <pc:chgData name="Michelle Picón Salinas" userId="2587e1e9-9f21-4b7b-b919-8ef356ce05c7" providerId="ADAL" clId="{9AAF354D-84EE-484F-8D57-DC5CC1A691A9}"/>
    <pc:docChg chg="undo redo custSel addSld delSld modSld">
      <pc:chgData name="Michelle Picón Salinas" userId="2587e1e9-9f21-4b7b-b919-8ef356ce05c7" providerId="ADAL" clId="{9AAF354D-84EE-484F-8D57-DC5CC1A691A9}" dt="2025-03-04T05:46:52.786" v="643" actId="20577"/>
      <pc:docMkLst>
        <pc:docMk/>
      </pc:docMkLst>
      <pc:sldChg chg="addSp delSp modSp add mod">
        <pc:chgData name="Michelle Picón Salinas" userId="2587e1e9-9f21-4b7b-b919-8ef356ce05c7" providerId="ADAL" clId="{9AAF354D-84EE-484F-8D57-DC5CC1A691A9}" dt="2025-03-04T05:35:15.264" v="570" actId="1076"/>
        <pc:sldMkLst>
          <pc:docMk/>
          <pc:sldMk cId="9779039" sldId="258"/>
        </pc:sldMkLst>
        <pc:spChg chg="mod">
          <ac:chgData name="Michelle Picón Salinas" userId="2587e1e9-9f21-4b7b-b919-8ef356ce05c7" providerId="ADAL" clId="{9AAF354D-84EE-484F-8D57-DC5CC1A691A9}" dt="2025-03-04T05:35:08.822" v="567" actId="207"/>
          <ac:spMkLst>
            <pc:docMk/>
            <pc:sldMk cId="9779039" sldId="258"/>
            <ac:spMk id="2" creationId="{E139CB06-4FCD-5C20-0026-D47DC573FBED}"/>
          </ac:spMkLst>
        </pc:spChg>
        <pc:spChg chg="del">
          <ac:chgData name="Michelle Picón Salinas" userId="2587e1e9-9f21-4b7b-b919-8ef356ce05c7" providerId="ADAL" clId="{9AAF354D-84EE-484F-8D57-DC5CC1A691A9}" dt="2025-03-04T05:34:58.338" v="563" actId="478"/>
          <ac:spMkLst>
            <pc:docMk/>
            <pc:sldMk cId="9779039" sldId="258"/>
            <ac:spMk id="8" creationId="{68F2EE88-4065-6BAA-7F42-0C95E17D1477}"/>
          </ac:spMkLst>
        </pc:spChg>
        <pc:spChg chg="mod">
          <ac:chgData name="Michelle Picón Salinas" userId="2587e1e9-9f21-4b7b-b919-8ef356ce05c7" providerId="ADAL" clId="{9AAF354D-84EE-484F-8D57-DC5CC1A691A9}" dt="2025-03-04T05:35:15.264" v="570" actId="1076"/>
          <ac:spMkLst>
            <pc:docMk/>
            <pc:sldMk cId="9779039" sldId="258"/>
            <ac:spMk id="9" creationId="{CBFE028B-3E2C-2FCE-C97A-E67AD47C90AA}"/>
          </ac:spMkLst>
        </pc:spChg>
        <pc:spChg chg="add mod ord">
          <ac:chgData name="Michelle Picón Salinas" userId="2587e1e9-9f21-4b7b-b919-8ef356ce05c7" providerId="ADAL" clId="{9AAF354D-84EE-484F-8D57-DC5CC1A691A9}" dt="2025-03-04T05:35:05.640" v="566" actId="1076"/>
          <ac:spMkLst>
            <pc:docMk/>
            <pc:sldMk cId="9779039" sldId="258"/>
            <ac:spMk id="10" creationId="{1E3A8413-96F1-7782-4F34-85D07705283E}"/>
          </ac:spMkLst>
        </pc:spChg>
        <pc:picChg chg="del">
          <ac:chgData name="Michelle Picón Salinas" userId="2587e1e9-9f21-4b7b-b919-8ef356ce05c7" providerId="ADAL" clId="{9AAF354D-84EE-484F-8D57-DC5CC1A691A9}" dt="2025-03-04T05:35:01.093" v="564" actId="478"/>
          <ac:picMkLst>
            <pc:docMk/>
            <pc:sldMk cId="9779039" sldId="258"/>
            <ac:picMk id="24" creationId="{4C09F786-7F7E-F256-F0A7-8124F02E99D7}"/>
          </ac:picMkLst>
        </pc:picChg>
        <pc:cxnChg chg="del">
          <ac:chgData name="Michelle Picón Salinas" userId="2587e1e9-9f21-4b7b-b919-8ef356ce05c7" providerId="ADAL" clId="{9AAF354D-84EE-484F-8D57-DC5CC1A691A9}" dt="2025-03-04T05:34:53.924" v="562" actId="478"/>
          <ac:cxnSpMkLst>
            <pc:docMk/>
            <pc:sldMk cId="9779039" sldId="258"/>
            <ac:cxnSpMk id="11" creationId="{BB870FE0-E06F-0FFC-DB08-032598FA517B}"/>
          </ac:cxnSpMkLst>
        </pc:cxnChg>
      </pc:sldChg>
      <pc:sldChg chg="addSp delSp modSp del mod">
        <pc:chgData name="Michelle Picón Salinas" userId="2587e1e9-9f21-4b7b-b919-8ef356ce05c7" providerId="ADAL" clId="{9AAF354D-84EE-484F-8D57-DC5CC1A691A9}" dt="2025-03-04T05:16:52.776" v="108" actId="47"/>
        <pc:sldMkLst>
          <pc:docMk/>
          <pc:sldMk cId="2913214171" sldId="259"/>
        </pc:sldMkLst>
        <pc:spChg chg="del">
          <ac:chgData name="Michelle Picón Salinas" userId="2587e1e9-9f21-4b7b-b919-8ef356ce05c7" providerId="ADAL" clId="{9AAF354D-84EE-484F-8D57-DC5CC1A691A9}" dt="2025-03-04T05:16:41.813" v="105" actId="478"/>
          <ac:spMkLst>
            <pc:docMk/>
            <pc:sldMk cId="2913214171" sldId="259"/>
            <ac:spMk id="2" creationId="{B2262FBA-9ED5-F96B-7120-CB4BDDE5F79C}"/>
          </ac:spMkLst>
        </pc:spChg>
        <pc:spChg chg="add del mod">
          <ac:chgData name="Michelle Picón Salinas" userId="2587e1e9-9f21-4b7b-b919-8ef356ce05c7" providerId="ADAL" clId="{9AAF354D-84EE-484F-8D57-DC5CC1A691A9}" dt="2025-03-04T05:16:44.427" v="106" actId="478"/>
          <ac:spMkLst>
            <pc:docMk/>
            <pc:sldMk cId="2913214171" sldId="259"/>
            <ac:spMk id="5" creationId="{9E2CE448-9716-D1FB-2D6C-6716059298BE}"/>
          </ac:spMkLst>
        </pc:spChg>
        <pc:picChg chg="add">
          <ac:chgData name="Michelle Picón Salinas" userId="2587e1e9-9f21-4b7b-b919-8ef356ce05c7" providerId="ADAL" clId="{9AAF354D-84EE-484F-8D57-DC5CC1A691A9}" dt="2025-03-04T05:16:49.194" v="107"/>
          <ac:picMkLst>
            <pc:docMk/>
            <pc:sldMk cId="2913214171" sldId="259"/>
            <ac:picMk id="3074" creationId="{B7CD6602-9112-462A-5507-DED47E284E34}"/>
          </ac:picMkLst>
        </pc:picChg>
        <pc:picChg chg="add">
          <ac:chgData name="Michelle Picón Salinas" userId="2587e1e9-9f21-4b7b-b919-8ef356ce05c7" providerId="ADAL" clId="{9AAF354D-84EE-484F-8D57-DC5CC1A691A9}" dt="2025-03-04T05:16:49.194" v="107"/>
          <ac:picMkLst>
            <pc:docMk/>
            <pc:sldMk cId="2913214171" sldId="259"/>
            <ac:picMk id="3075" creationId="{5AF28836-8FB9-D2DB-FDAB-6B2638A3938C}"/>
          </ac:picMkLst>
        </pc:picChg>
      </pc:sldChg>
      <pc:sldChg chg="addSp delSp modSp del mod">
        <pc:chgData name="Michelle Picón Salinas" userId="2587e1e9-9f21-4b7b-b919-8ef356ce05c7" providerId="ADAL" clId="{9AAF354D-84EE-484F-8D57-DC5CC1A691A9}" dt="2025-03-04T05:17:25.830" v="115" actId="47"/>
        <pc:sldMkLst>
          <pc:docMk/>
          <pc:sldMk cId="1750625563" sldId="260"/>
        </pc:sldMkLst>
        <pc:spChg chg="del">
          <ac:chgData name="Michelle Picón Salinas" userId="2587e1e9-9f21-4b7b-b919-8ef356ce05c7" providerId="ADAL" clId="{9AAF354D-84EE-484F-8D57-DC5CC1A691A9}" dt="2025-03-04T05:17:15.710" v="110" actId="478"/>
          <ac:spMkLst>
            <pc:docMk/>
            <pc:sldMk cId="1750625563" sldId="260"/>
            <ac:spMk id="2" creationId="{B51FDE9D-5198-A4F2-F8DF-D49D99ADABFB}"/>
          </ac:spMkLst>
        </pc:spChg>
        <pc:spChg chg="del">
          <ac:chgData name="Michelle Picón Salinas" userId="2587e1e9-9f21-4b7b-b919-8ef356ce05c7" providerId="ADAL" clId="{9AAF354D-84EE-484F-8D57-DC5CC1A691A9}" dt="2025-03-04T05:17:15.710" v="110" actId="478"/>
          <ac:spMkLst>
            <pc:docMk/>
            <pc:sldMk cId="1750625563" sldId="260"/>
            <ac:spMk id="3" creationId="{8A51C700-ABFA-9C5A-A308-8E8DA7115763}"/>
          </ac:spMkLst>
        </pc:spChg>
        <pc:spChg chg="del">
          <ac:chgData name="Michelle Picón Salinas" userId="2587e1e9-9f21-4b7b-b919-8ef356ce05c7" providerId="ADAL" clId="{9AAF354D-84EE-484F-8D57-DC5CC1A691A9}" dt="2025-03-04T05:17:15.710" v="110" actId="478"/>
          <ac:spMkLst>
            <pc:docMk/>
            <pc:sldMk cId="1750625563" sldId="260"/>
            <ac:spMk id="4" creationId="{9FC57888-7940-1060-BF0F-9367C789D197}"/>
          </ac:spMkLst>
        </pc:spChg>
        <pc:spChg chg="add del mod">
          <ac:chgData name="Michelle Picón Salinas" userId="2587e1e9-9f21-4b7b-b919-8ef356ce05c7" providerId="ADAL" clId="{9AAF354D-84EE-484F-8D57-DC5CC1A691A9}" dt="2025-03-04T05:17:17.435" v="111" actId="478"/>
          <ac:spMkLst>
            <pc:docMk/>
            <pc:sldMk cId="1750625563" sldId="260"/>
            <ac:spMk id="6" creationId="{336A191C-254F-41E1-55EF-F74D5DCB0F3F}"/>
          </ac:spMkLst>
        </pc:spChg>
        <pc:spChg chg="add del mod">
          <ac:chgData name="Michelle Picón Salinas" userId="2587e1e9-9f21-4b7b-b919-8ef356ce05c7" providerId="ADAL" clId="{9AAF354D-84EE-484F-8D57-DC5CC1A691A9}" dt="2025-03-04T05:17:17.435" v="111" actId="478"/>
          <ac:spMkLst>
            <pc:docMk/>
            <pc:sldMk cId="1750625563" sldId="260"/>
            <ac:spMk id="9" creationId="{25046D35-D792-32C1-C903-C95397B9FBE0}"/>
          </ac:spMkLst>
        </pc:spChg>
        <pc:picChg chg="add del">
          <ac:chgData name="Michelle Picón Salinas" userId="2587e1e9-9f21-4b7b-b919-8ef356ce05c7" providerId="ADAL" clId="{9AAF354D-84EE-484F-8D57-DC5CC1A691A9}" dt="2025-03-04T05:17:23.252" v="113" actId="478"/>
          <ac:picMkLst>
            <pc:docMk/>
            <pc:sldMk cId="1750625563" sldId="260"/>
            <ac:picMk id="4098" creationId="{800A3A9F-ACEE-2D1A-7D78-414FA0171322}"/>
          </ac:picMkLst>
        </pc:picChg>
        <pc:picChg chg="add del">
          <ac:chgData name="Michelle Picón Salinas" userId="2587e1e9-9f21-4b7b-b919-8ef356ce05c7" providerId="ADAL" clId="{9AAF354D-84EE-484F-8D57-DC5CC1A691A9}" dt="2025-03-04T05:17:24.409" v="114" actId="478"/>
          <ac:picMkLst>
            <pc:docMk/>
            <pc:sldMk cId="1750625563" sldId="260"/>
            <ac:picMk id="4099" creationId="{EF7D51AA-57A8-0990-D12E-0E8304ED00CF}"/>
          </ac:picMkLst>
        </pc:picChg>
        <pc:cxnChg chg="del">
          <ac:chgData name="Michelle Picón Salinas" userId="2587e1e9-9f21-4b7b-b919-8ef356ce05c7" providerId="ADAL" clId="{9AAF354D-84EE-484F-8D57-DC5CC1A691A9}" dt="2025-03-04T05:17:15.710" v="110" actId="478"/>
          <ac:cxnSpMkLst>
            <pc:docMk/>
            <pc:sldMk cId="1750625563" sldId="260"/>
            <ac:cxnSpMk id="10" creationId="{94D47694-0B34-D22C-03D6-3EDAEC20D980}"/>
          </ac:cxnSpMkLst>
        </pc:cxnChg>
      </pc:sldChg>
      <pc:sldChg chg="addSp delSp modSp mod">
        <pc:chgData name="Michelle Picón Salinas" userId="2587e1e9-9f21-4b7b-b919-8ef356ce05c7" providerId="ADAL" clId="{9AAF354D-84EE-484F-8D57-DC5CC1A691A9}" dt="2025-03-04T05:21:02.258" v="191" actId="1076"/>
        <pc:sldMkLst>
          <pc:docMk/>
          <pc:sldMk cId="202465517" sldId="262"/>
        </pc:sldMkLst>
        <pc:spChg chg="mod">
          <ac:chgData name="Michelle Picón Salinas" userId="2587e1e9-9f21-4b7b-b919-8ef356ce05c7" providerId="ADAL" clId="{9AAF354D-84EE-484F-8D57-DC5CC1A691A9}" dt="2025-03-04T05:19:25.505" v="141"/>
          <ac:spMkLst>
            <pc:docMk/>
            <pc:sldMk cId="202465517" sldId="262"/>
            <ac:spMk id="2" creationId="{04CF6321-E6CB-2F0E-127C-BE6F55428BA9}"/>
          </ac:spMkLst>
        </pc:spChg>
        <pc:spChg chg="add mod">
          <ac:chgData name="Michelle Picón Salinas" userId="2587e1e9-9f21-4b7b-b919-8ef356ce05c7" providerId="ADAL" clId="{9AAF354D-84EE-484F-8D57-DC5CC1A691A9}" dt="2025-03-04T05:21:02.258" v="191" actId="1076"/>
          <ac:spMkLst>
            <pc:docMk/>
            <pc:sldMk cId="202465517" sldId="262"/>
            <ac:spMk id="3" creationId="{8F5F6956-D4BF-F555-2F13-16BCB9E687D0}"/>
          </ac:spMkLst>
        </pc:spChg>
        <pc:picChg chg="add mod">
          <ac:chgData name="Michelle Picón Salinas" userId="2587e1e9-9f21-4b7b-b919-8ef356ce05c7" providerId="ADAL" clId="{9AAF354D-84EE-484F-8D57-DC5CC1A691A9}" dt="2025-03-04T05:20:50.025" v="182" actId="1076"/>
          <ac:picMkLst>
            <pc:docMk/>
            <pc:sldMk cId="202465517" sldId="262"/>
            <ac:picMk id="5" creationId="{529837DB-A607-15F1-15CD-59DC8CE05665}"/>
          </ac:picMkLst>
        </pc:picChg>
        <pc:picChg chg="del">
          <ac:chgData name="Michelle Picón Salinas" userId="2587e1e9-9f21-4b7b-b919-8ef356ce05c7" providerId="ADAL" clId="{9AAF354D-84EE-484F-8D57-DC5CC1A691A9}" dt="2025-03-04T05:19:27.380" v="142" actId="478"/>
          <ac:picMkLst>
            <pc:docMk/>
            <pc:sldMk cId="202465517" sldId="262"/>
            <ac:picMk id="3074" creationId="{3E7A791C-1355-1F7F-ABB9-337A15A9F80A}"/>
          </ac:picMkLst>
        </pc:picChg>
      </pc:sldChg>
      <pc:sldChg chg="addSp modSp mod">
        <pc:chgData name="Michelle Picón Salinas" userId="2587e1e9-9f21-4b7b-b919-8ef356ce05c7" providerId="ADAL" clId="{9AAF354D-84EE-484F-8D57-DC5CC1A691A9}" dt="2025-03-04T05:44:55.397" v="636" actId="20577"/>
        <pc:sldMkLst>
          <pc:docMk/>
          <pc:sldMk cId="2045035844" sldId="264"/>
        </pc:sldMkLst>
        <pc:spChg chg="mod">
          <ac:chgData name="Michelle Picón Salinas" userId="2587e1e9-9f21-4b7b-b919-8ef356ce05c7" providerId="ADAL" clId="{9AAF354D-84EE-484F-8D57-DC5CC1A691A9}" dt="2025-03-04T05:44:55.397" v="636" actId="20577"/>
          <ac:spMkLst>
            <pc:docMk/>
            <pc:sldMk cId="2045035844" sldId="264"/>
            <ac:spMk id="2" creationId="{18213E1B-56A5-35E9-154A-F2B5813BDB02}"/>
          </ac:spMkLst>
        </pc:spChg>
        <pc:spChg chg="add mod">
          <ac:chgData name="Michelle Picón Salinas" userId="2587e1e9-9f21-4b7b-b919-8ef356ce05c7" providerId="ADAL" clId="{9AAF354D-84EE-484F-8D57-DC5CC1A691A9}" dt="2025-03-04T05:25:39.425" v="311" actId="1076"/>
          <ac:spMkLst>
            <pc:docMk/>
            <pc:sldMk cId="2045035844" sldId="264"/>
            <ac:spMk id="3" creationId="{5A790F10-481E-FE2A-DCBC-FD3494E93E2F}"/>
          </ac:spMkLst>
        </pc:spChg>
        <pc:picChg chg="ord">
          <ac:chgData name="Michelle Picón Salinas" userId="2587e1e9-9f21-4b7b-b919-8ef356ce05c7" providerId="ADAL" clId="{9AAF354D-84EE-484F-8D57-DC5CC1A691A9}" dt="2025-03-04T05:44:46.630" v="633" actId="167"/>
          <ac:picMkLst>
            <pc:docMk/>
            <pc:sldMk cId="2045035844" sldId="264"/>
            <ac:picMk id="4" creationId="{8A8B5DCD-FC94-D0F5-F5EB-30CBCCE96A4A}"/>
          </ac:picMkLst>
        </pc:picChg>
        <pc:picChg chg="add mod">
          <ac:chgData name="Michelle Picón Salinas" userId="2587e1e9-9f21-4b7b-b919-8ef356ce05c7" providerId="ADAL" clId="{9AAF354D-84EE-484F-8D57-DC5CC1A691A9}" dt="2025-03-04T04:16:53.652" v="44" actId="1076"/>
          <ac:picMkLst>
            <pc:docMk/>
            <pc:sldMk cId="2045035844" sldId="264"/>
            <ac:picMk id="1026" creationId="{7B6B9539-98DE-2A52-CB62-52B9B0175493}"/>
          </ac:picMkLst>
        </pc:picChg>
        <pc:picChg chg="add mod">
          <ac:chgData name="Michelle Picón Salinas" userId="2587e1e9-9f21-4b7b-b919-8ef356ce05c7" providerId="ADAL" clId="{9AAF354D-84EE-484F-8D57-DC5CC1A691A9}" dt="2025-03-04T05:25:41.648" v="312" actId="1076"/>
          <ac:picMkLst>
            <pc:docMk/>
            <pc:sldMk cId="2045035844" sldId="264"/>
            <ac:picMk id="1028" creationId="{09841FB2-CD03-7F10-0500-6F59B14FDF31}"/>
          </ac:picMkLst>
        </pc:picChg>
      </pc:sldChg>
      <pc:sldChg chg="del">
        <pc:chgData name="Michelle Picón Salinas" userId="2587e1e9-9f21-4b7b-b919-8ef356ce05c7" providerId="ADAL" clId="{9AAF354D-84EE-484F-8D57-DC5CC1A691A9}" dt="2025-03-04T05:28:51.605" v="395" actId="47"/>
        <pc:sldMkLst>
          <pc:docMk/>
          <pc:sldMk cId="2918897009" sldId="265"/>
        </pc:sldMkLst>
      </pc:sldChg>
      <pc:sldChg chg="addSp delSp modSp mod">
        <pc:chgData name="Michelle Picón Salinas" userId="2587e1e9-9f21-4b7b-b919-8ef356ce05c7" providerId="ADAL" clId="{9AAF354D-84EE-484F-8D57-DC5CC1A691A9}" dt="2025-03-04T05:45:05.773" v="637" actId="167"/>
        <pc:sldMkLst>
          <pc:docMk/>
          <pc:sldMk cId="2117930686" sldId="266"/>
        </pc:sldMkLst>
        <pc:spChg chg="mod">
          <ac:chgData name="Michelle Picón Salinas" userId="2587e1e9-9f21-4b7b-b919-8ef356ce05c7" providerId="ADAL" clId="{9AAF354D-84EE-484F-8D57-DC5CC1A691A9}" dt="2025-03-04T05:28:58.185" v="413" actId="1076"/>
          <ac:spMkLst>
            <pc:docMk/>
            <pc:sldMk cId="2117930686" sldId="266"/>
            <ac:spMk id="2" creationId="{025142D0-C44A-CCA4-DE83-6823829D94F7}"/>
          </ac:spMkLst>
        </pc:spChg>
        <pc:spChg chg="del">
          <ac:chgData name="Michelle Picón Salinas" userId="2587e1e9-9f21-4b7b-b919-8ef356ce05c7" providerId="ADAL" clId="{9AAF354D-84EE-484F-8D57-DC5CC1A691A9}" dt="2025-03-04T05:28:59.993" v="414" actId="478"/>
          <ac:spMkLst>
            <pc:docMk/>
            <pc:sldMk cId="2117930686" sldId="266"/>
            <ac:spMk id="3" creationId="{DF898878-3AF1-F1EB-A850-3F64DBB73901}"/>
          </ac:spMkLst>
        </pc:spChg>
        <pc:spChg chg="del">
          <ac:chgData name="Michelle Picón Salinas" userId="2587e1e9-9f21-4b7b-b919-8ef356ce05c7" providerId="ADAL" clId="{9AAF354D-84EE-484F-8D57-DC5CC1A691A9}" dt="2025-03-04T05:28:59.993" v="414" actId="478"/>
          <ac:spMkLst>
            <pc:docMk/>
            <pc:sldMk cId="2117930686" sldId="266"/>
            <ac:spMk id="4" creationId="{55282303-EE67-5BEC-F851-BC54A259A4E2}"/>
          </ac:spMkLst>
        </pc:spChg>
        <pc:spChg chg="del">
          <ac:chgData name="Michelle Picón Salinas" userId="2587e1e9-9f21-4b7b-b919-8ef356ce05c7" providerId="ADAL" clId="{9AAF354D-84EE-484F-8D57-DC5CC1A691A9}" dt="2025-03-04T05:28:59.993" v="414" actId="478"/>
          <ac:spMkLst>
            <pc:docMk/>
            <pc:sldMk cId="2117930686" sldId="266"/>
            <ac:spMk id="5" creationId="{BAFD9988-DECD-71D5-53F9-61D9AD583948}"/>
          </ac:spMkLst>
        </pc:spChg>
        <pc:spChg chg="add del mod">
          <ac:chgData name="Michelle Picón Salinas" userId="2587e1e9-9f21-4b7b-b919-8ef356ce05c7" providerId="ADAL" clId="{9AAF354D-84EE-484F-8D57-DC5CC1A691A9}" dt="2025-03-04T05:29:04.743" v="415" actId="478"/>
          <ac:spMkLst>
            <pc:docMk/>
            <pc:sldMk cId="2117930686" sldId="266"/>
            <ac:spMk id="9" creationId="{AB4E2CB0-A6A4-E32D-E990-AEF8DA65192C}"/>
          </ac:spMkLst>
        </pc:spChg>
        <pc:picChg chg="ord">
          <ac:chgData name="Michelle Picón Salinas" userId="2587e1e9-9f21-4b7b-b919-8ef356ce05c7" providerId="ADAL" clId="{9AAF354D-84EE-484F-8D57-DC5CC1A691A9}" dt="2025-03-04T05:45:05.773" v="637" actId="167"/>
          <ac:picMkLst>
            <pc:docMk/>
            <pc:sldMk cId="2117930686" sldId="266"/>
            <ac:picMk id="6" creationId="{C28A6E3A-B453-DF0E-C574-17E15816C227}"/>
          </ac:picMkLst>
        </pc:picChg>
        <pc:picChg chg="ord">
          <ac:chgData name="Michelle Picón Salinas" userId="2587e1e9-9f21-4b7b-b919-8ef356ce05c7" providerId="ADAL" clId="{9AAF354D-84EE-484F-8D57-DC5CC1A691A9}" dt="2025-03-04T05:45:05.773" v="637" actId="167"/>
          <ac:picMkLst>
            <pc:docMk/>
            <pc:sldMk cId="2117930686" sldId="266"/>
            <ac:picMk id="8" creationId="{BBFEEAA6-5F7D-1118-F4FB-89C5A83FFA80}"/>
          </ac:picMkLst>
        </pc:picChg>
        <pc:picChg chg="add mod">
          <ac:chgData name="Michelle Picón Salinas" userId="2587e1e9-9f21-4b7b-b919-8ef356ce05c7" providerId="ADAL" clId="{9AAF354D-84EE-484F-8D57-DC5CC1A691A9}" dt="2025-03-04T05:29:08.616" v="418" actId="1076"/>
          <ac:picMkLst>
            <pc:docMk/>
            <pc:sldMk cId="2117930686" sldId="266"/>
            <ac:picMk id="8194" creationId="{710077C7-6B8A-172D-95FD-A475084BF981}"/>
          </ac:picMkLst>
        </pc:picChg>
      </pc:sldChg>
      <pc:sldChg chg="addSp modSp mod">
        <pc:chgData name="Michelle Picón Salinas" userId="2587e1e9-9f21-4b7b-b919-8ef356ce05c7" providerId="ADAL" clId="{9AAF354D-84EE-484F-8D57-DC5CC1A691A9}" dt="2025-03-04T05:30:30.696" v="462" actId="1076"/>
        <pc:sldMkLst>
          <pc:docMk/>
          <pc:sldMk cId="3429395281" sldId="267"/>
        </pc:sldMkLst>
        <pc:spChg chg="mod">
          <ac:chgData name="Michelle Picón Salinas" userId="2587e1e9-9f21-4b7b-b919-8ef356ce05c7" providerId="ADAL" clId="{9AAF354D-84EE-484F-8D57-DC5CC1A691A9}" dt="2025-03-04T05:29:57.847" v="444" actId="1076"/>
          <ac:spMkLst>
            <pc:docMk/>
            <pc:sldMk cId="3429395281" sldId="267"/>
            <ac:spMk id="2" creationId="{EBEA4BA1-E6D7-DB63-2283-BAD03D109C50}"/>
          </ac:spMkLst>
        </pc:spChg>
        <pc:spChg chg="mod">
          <ac:chgData name="Michelle Picón Salinas" userId="2587e1e9-9f21-4b7b-b919-8ef356ce05c7" providerId="ADAL" clId="{9AAF354D-84EE-484F-8D57-DC5CC1A691A9}" dt="2025-03-04T05:30:28.009" v="461" actId="1076"/>
          <ac:spMkLst>
            <pc:docMk/>
            <pc:sldMk cId="3429395281" sldId="267"/>
            <ac:spMk id="3" creationId="{D00B4BF7-4D2A-5331-D386-51A6BED5A591}"/>
          </ac:spMkLst>
        </pc:spChg>
        <pc:picChg chg="ord">
          <ac:chgData name="Michelle Picón Salinas" userId="2587e1e9-9f21-4b7b-b919-8ef356ce05c7" providerId="ADAL" clId="{9AAF354D-84EE-484F-8D57-DC5CC1A691A9}" dt="2025-03-04T05:29:48.984" v="438" actId="167"/>
          <ac:picMkLst>
            <pc:docMk/>
            <pc:sldMk cId="3429395281" sldId="267"/>
            <ac:picMk id="4" creationId="{DFF5676A-7D24-D9AB-2D0F-A674F00556B4}"/>
          </ac:picMkLst>
        </pc:picChg>
        <pc:picChg chg="ord">
          <ac:chgData name="Michelle Picón Salinas" userId="2587e1e9-9f21-4b7b-b919-8ef356ce05c7" providerId="ADAL" clId="{9AAF354D-84EE-484F-8D57-DC5CC1A691A9}" dt="2025-03-04T05:29:48.984" v="438" actId="167"/>
          <ac:picMkLst>
            <pc:docMk/>
            <pc:sldMk cId="3429395281" sldId="267"/>
            <ac:picMk id="6" creationId="{3E45EF9A-0FA7-A2F6-4EAD-68AA3CD294B7}"/>
          </ac:picMkLst>
        </pc:picChg>
        <pc:picChg chg="add mod">
          <ac:chgData name="Michelle Picón Salinas" userId="2587e1e9-9f21-4b7b-b919-8ef356ce05c7" providerId="ADAL" clId="{9AAF354D-84EE-484F-8D57-DC5CC1A691A9}" dt="2025-03-04T05:30:30.696" v="462" actId="1076"/>
          <ac:picMkLst>
            <pc:docMk/>
            <pc:sldMk cId="3429395281" sldId="267"/>
            <ac:picMk id="10242" creationId="{85865F90-ADDB-382D-F432-C8088D480AF5}"/>
          </ac:picMkLst>
        </pc:picChg>
      </pc:sldChg>
      <pc:sldChg chg="delSp modSp del mod">
        <pc:chgData name="Michelle Picón Salinas" userId="2587e1e9-9f21-4b7b-b919-8ef356ce05c7" providerId="ADAL" clId="{9AAF354D-84EE-484F-8D57-DC5CC1A691A9}" dt="2025-03-04T05:34:26.937" v="558" actId="47"/>
        <pc:sldMkLst>
          <pc:docMk/>
          <pc:sldMk cId="545203715" sldId="268"/>
        </pc:sldMkLst>
        <pc:spChg chg="mod">
          <ac:chgData name="Michelle Picón Salinas" userId="2587e1e9-9f21-4b7b-b919-8ef356ce05c7" providerId="ADAL" clId="{9AAF354D-84EE-484F-8D57-DC5CC1A691A9}" dt="2025-03-04T05:34:02.506" v="548"/>
          <ac:spMkLst>
            <pc:docMk/>
            <pc:sldMk cId="545203715" sldId="268"/>
            <ac:spMk id="2" creationId="{E93669D8-A25B-0453-E7AC-F7D65E1DC875}"/>
          </ac:spMkLst>
        </pc:spChg>
        <pc:spChg chg="mod">
          <ac:chgData name="Michelle Picón Salinas" userId="2587e1e9-9f21-4b7b-b919-8ef356ce05c7" providerId="ADAL" clId="{9AAF354D-84EE-484F-8D57-DC5CC1A691A9}" dt="2025-03-04T05:34:14.006" v="555"/>
          <ac:spMkLst>
            <pc:docMk/>
            <pc:sldMk cId="545203715" sldId="268"/>
            <ac:spMk id="4" creationId="{2D3DA0AC-5AB0-DB2C-31E9-BFB2FB665B70}"/>
          </ac:spMkLst>
        </pc:spChg>
        <pc:picChg chg="del">
          <ac:chgData name="Michelle Picón Salinas" userId="2587e1e9-9f21-4b7b-b919-8ef356ce05c7" providerId="ADAL" clId="{9AAF354D-84EE-484F-8D57-DC5CC1A691A9}" dt="2025-03-04T05:34:16.492" v="556" actId="478"/>
          <ac:picMkLst>
            <pc:docMk/>
            <pc:sldMk cId="545203715" sldId="268"/>
            <ac:picMk id="11" creationId="{EC9A821B-A25F-1F31-96FF-7FCB31E81A3B}"/>
          </ac:picMkLst>
        </pc:picChg>
      </pc:sldChg>
      <pc:sldChg chg="addSp delSp modSp mod delAnim">
        <pc:chgData name="Michelle Picón Salinas" userId="2587e1e9-9f21-4b7b-b919-8ef356ce05c7" providerId="ADAL" clId="{9AAF354D-84EE-484F-8D57-DC5CC1A691A9}" dt="2025-03-04T05:39:01.142" v="619" actId="1076"/>
        <pc:sldMkLst>
          <pc:docMk/>
          <pc:sldMk cId="3630823965" sldId="270"/>
        </pc:sldMkLst>
        <pc:spChg chg="mod">
          <ac:chgData name="Michelle Picón Salinas" userId="2587e1e9-9f21-4b7b-b919-8ef356ce05c7" providerId="ADAL" clId="{9AAF354D-84EE-484F-8D57-DC5CC1A691A9}" dt="2025-03-04T05:38:58.979" v="618" actId="122"/>
          <ac:spMkLst>
            <pc:docMk/>
            <pc:sldMk cId="3630823965" sldId="270"/>
            <ac:spMk id="2" creationId="{C673F1EF-5DE1-C708-81F2-85504063EB12}"/>
          </ac:spMkLst>
        </pc:spChg>
        <pc:spChg chg="del">
          <ac:chgData name="Michelle Picón Salinas" userId="2587e1e9-9f21-4b7b-b919-8ef356ce05c7" providerId="ADAL" clId="{9AAF354D-84EE-484F-8D57-DC5CC1A691A9}" dt="2025-03-04T05:38:38.698" v="607" actId="478"/>
          <ac:spMkLst>
            <pc:docMk/>
            <pc:sldMk cId="3630823965" sldId="270"/>
            <ac:spMk id="3" creationId="{37AA7068-CCBC-614F-5483-0F979B81E3E7}"/>
          </ac:spMkLst>
        </pc:spChg>
        <pc:spChg chg="del">
          <ac:chgData name="Michelle Picón Salinas" userId="2587e1e9-9f21-4b7b-b919-8ef356ce05c7" providerId="ADAL" clId="{9AAF354D-84EE-484F-8D57-DC5CC1A691A9}" dt="2025-03-04T05:38:38.698" v="607" actId="478"/>
          <ac:spMkLst>
            <pc:docMk/>
            <pc:sldMk cId="3630823965" sldId="270"/>
            <ac:spMk id="4" creationId="{964AD439-8616-2231-7DBB-FDF731478B1A}"/>
          </ac:spMkLst>
        </pc:spChg>
        <pc:spChg chg="add del mod">
          <ac:chgData name="Michelle Picón Salinas" userId="2587e1e9-9f21-4b7b-b919-8ef356ce05c7" providerId="ADAL" clId="{9AAF354D-84EE-484F-8D57-DC5CC1A691A9}" dt="2025-03-04T05:38:40.557" v="608" actId="478"/>
          <ac:spMkLst>
            <pc:docMk/>
            <pc:sldMk cId="3630823965" sldId="270"/>
            <ac:spMk id="8" creationId="{63458245-1E54-0902-4757-3FC28E47553B}"/>
          </ac:spMkLst>
        </pc:spChg>
        <pc:spChg chg="add del mod">
          <ac:chgData name="Michelle Picón Salinas" userId="2587e1e9-9f21-4b7b-b919-8ef356ce05c7" providerId="ADAL" clId="{9AAF354D-84EE-484F-8D57-DC5CC1A691A9}" dt="2025-03-04T05:38:40.557" v="608" actId="478"/>
          <ac:spMkLst>
            <pc:docMk/>
            <pc:sldMk cId="3630823965" sldId="270"/>
            <ac:spMk id="10" creationId="{F579524A-D17F-B515-542C-A47A54E8789A}"/>
          </ac:spMkLst>
        </pc:spChg>
        <pc:picChg chg="del">
          <ac:chgData name="Michelle Picón Salinas" userId="2587e1e9-9f21-4b7b-b919-8ef356ce05c7" providerId="ADAL" clId="{9AAF354D-84EE-484F-8D57-DC5CC1A691A9}" dt="2025-03-04T05:38:38.698" v="607" actId="478"/>
          <ac:picMkLst>
            <pc:docMk/>
            <pc:sldMk cId="3630823965" sldId="270"/>
            <ac:picMk id="5" creationId="{96F8F3F2-542D-1E01-1A23-E184452F7D77}"/>
          </ac:picMkLst>
        </pc:picChg>
        <pc:picChg chg="mod">
          <ac:chgData name="Michelle Picón Salinas" userId="2587e1e9-9f21-4b7b-b919-8ef356ce05c7" providerId="ADAL" clId="{9AAF354D-84EE-484F-8D57-DC5CC1A691A9}" dt="2025-03-04T05:38:55.391" v="616" actId="34135"/>
          <ac:picMkLst>
            <pc:docMk/>
            <pc:sldMk cId="3630823965" sldId="270"/>
            <ac:picMk id="6" creationId="{945D62C5-167F-3C99-5ED5-457C8F2731B4}"/>
          </ac:picMkLst>
        </pc:picChg>
        <pc:picChg chg="add mod">
          <ac:chgData name="Michelle Picón Salinas" userId="2587e1e9-9f21-4b7b-b919-8ef356ce05c7" providerId="ADAL" clId="{9AAF354D-84EE-484F-8D57-DC5CC1A691A9}" dt="2025-03-04T05:39:01.142" v="619" actId="1076"/>
          <ac:picMkLst>
            <pc:docMk/>
            <pc:sldMk cId="3630823965" sldId="270"/>
            <ac:picMk id="15362" creationId="{2BA5C42D-CD34-4E2A-5ACB-D8F24099005F}"/>
          </ac:picMkLst>
        </pc:picChg>
      </pc:sldChg>
      <pc:sldChg chg="del">
        <pc:chgData name="Michelle Picón Salinas" userId="2587e1e9-9f21-4b7b-b919-8ef356ce05c7" providerId="ADAL" clId="{9AAF354D-84EE-484F-8D57-DC5CC1A691A9}" dt="2025-03-04T05:39:40.594" v="628" actId="2696"/>
        <pc:sldMkLst>
          <pc:docMk/>
          <pc:sldMk cId="2422103743" sldId="271"/>
        </pc:sldMkLst>
      </pc:sldChg>
      <pc:sldChg chg="del">
        <pc:chgData name="Michelle Picón Salinas" userId="2587e1e9-9f21-4b7b-b919-8ef356ce05c7" providerId="ADAL" clId="{9AAF354D-84EE-484F-8D57-DC5CC1A691A9}" dt="2025-03-04T05:39:40.594" v="628" actId="2696"/>
        <pc:sldMkLst>
          <pc:docMk/>
          <pc:sldMk cId="1747232143" sldId="272"/>
        </pc:sldMkLst>
      </pc:sldChg>
      <pc:sldChg chg="del">
        <pc:chgData name="Michelle Picón Salinas" userId="2587e1e9-9f21-4b7b-b919-8ef356ce05c7" providerId="ADAL" clId="{9AAF354D-84EE-484F-8D57-DC5CC1A691A9}" dt="2025-03-04T05:39:40.594" v="628" actId="2696"/>
        <pc:sldMkLst>
          <pc:docMk/>
          <pc:sldMk cId="3206971922" sldId="273"/>
        </pc:sldMkLst>
      </pc:sldChg>
      <pc:sldChg chg="del">
        <pc:chgData name="Michelle Picón Salinas" userId="2587e1e9-9f21-4b7b-b919-8ef356ce05c7" providerId="ADAL" clId="{9AAF354D-84EE-484F-8D57-DC5CC1A691A9}" dt="2025-03-04T05:39:40.594" v="628" actId="2696"/>
        <pc:sldMkLst>
          <pc:docMk/>
          <pc:sldMk cId="2979036136" sldId="274"/>
        </pc:sldMkLst>
      </pc:sldChg>
      <pc:sldChg chg="del">
        <pc:chgData name="Michelle Picón Salinas" userId="2587e1e9-9f21-4b7b-b919-8ef356ce05c7" providerId="ADAL" clId="{9AAF354D-84EE-484F-8D57-DC5CC1A691A9}" dt="2025-03-04T05:39:40.594" v="628" actId="2696"/>
        <pc:sldMkLst>
          <pc:docMk/>
          <pc:sldMk cId="2434231722" sldId="275"/>
        </pc:sldMkLst>
      </pc:sldChg>
      <pc:sldChg chg="del">
        <pc:chgData name="Michelle Picón Salinas" userId="2587e1e9-9f21-4b7b-b919-8ef356ce05c7" providerId="ADAL" clId="{9AAF354D-84EE-484F-8D57-DC5CC1A691A9}" dt="2025-03-04T05:39:40.594" v="628" actId="2696"/>
        <pc:sldMkLst>
          <pc:docMk/>
          <pc:sldMk cId="1143124163" sldId="276"/>
        </pc:sldMkLst>
      </pc:sldChg>
      <pc:sldChg chg="del">
        <pc:chgData name="Michelle Picón Salinas" userId="2587e1e9-9f21-4b7b-b919-8ef356ce05c7" providerId="ADAL" clId="{9AAF354D-84EE-484F-8D57-DC5CC1A691A9}" dt="2025-03-04T05:39:40.594" v="628" actId="2696"/>
        <pc:sldMkLst>
          <pc:docMk/>
          <pc:sldMk cId="2156055308" sldId="277"/>
        </pc:sldMkLst>
      </pc:sldChg>
      <pc:sldChg chg="del">
        <pc:chgData name="Michelle Picón Salinas" userId="2587e1e9-9f21-4b7b-b919-8ef356ce05c7" providerId="ADAL" clId="{9AAF354D-84EE-484F-8D57-DC5CC1A691A9}" dt="2025-03-04T05:39:40.594" v="628" actId="2696"/>
        <pc:sldMkLst>
          <pc:docMk/>
          <pc:sldMk cId="401540560" sldId="278"/>
        </pc:sldMkLst>
      </pc:sldChg>
      <pc:sldChg chg="addSp delSp modSp mod">
        <pc:chgData name="Michelle Picón Salinas" userId="2587e1e9-9f21-4b7b-b919-8ef356ce05c7" providerId="ADAL" clId="{9AAF354D-84EE-484F-8D57-DC5CC1A691A9}" dt="2025-03-04T05:41:00.557" v="629" actId="20577"/>
        <pc:sldMkLst>
          <pc:docMk/>
          <pc:sldMk cId="3612155367" sldId="282"/>
        </pc:sldMkLst>
        <pc:spChg chg="mod">
          <ac:chgData name="Michelle Picón Salinas" userId="2587e1e9-9f21-4b7b-b919-8ef356ce05c7" providerId="ADAL" clId="{9AAF354D-84EE-484F-8D57-DC5CC1A691A9}" dt="2025-03-04T05:41:00.557" v="629" actId="20577"/>
          <ac:spMkLst>
            <pc:docMk/>
            <pc:sldMk cId="3612155367" sldId="282"/>
            <ac:spMk id="2" creationId="{7EA409CA-74ED-F3AF-A982-9F3DBDAD42C8}"/>
          </ac:spMkLst>
        </pc:spChg>
        <pc:spChg chg="mod">
          <ac:chgData name="Michelle Picón Salinas" userId="2587e1e9-9f21-4b7b-b919-8ef356ce05c7" providerId="ADAL" clId="{9AAF354D-84EE-484F-8D57-DC5CC1A691A9}" dt="2025-03-04T05:16:14.059" v="103" actId="14100"/>
          <ac:spMkLst>
            <pc:docMk/>
            <pc:sldMk cId="3612155367" sldId="282"/>
            <ac:spMk id="3" creationId="{16DCE769-B106-31E5-BB49-E5AAA156ED21}"/>
          </ac:spMkLst>
        </pc:spChg>
        <pc:spChg chg="del mod">
          <ac:chgData name="Michelle Picón Salinas" userId="2587e1e9-9f21-4b7b-b919-8ef356ce05c7" providerId="ADAL" clId="{9AAF354D-84EE-484F-8D57-DC5CC1A691A9}" dt="2025-03-04T05:15:40.545" v="95" actId="478"/>
          <ac:spMkLst>
            <pc:docMk/>
            <pc:sldMk cId="3612155367" sldId="282"/>
            <ac:spMk id="10" creationId="{A2A42B04-A320-E465-C02C-F5D169FF3DBD}"/>
          </ac:spMkLst>
        </pc:spChg>
        <pc:picChg chg="del">
          <ac:chgData name="Michelle Picón Salinas" userId="2587e1e9-9f21-4b7b-b919-8ef356ce05c7" providerId="ADAL" clId="{9AAF354D-84EE-484F-8D57-DC5CC1A691A9}" dt="2025-03-04T05:16:19.468" v="104" actId="478"/>
          <ac:picMkLst>
            <pc:docMk/>
            <pc:sldMk cId="3612155367" sldId="282"/>
            <ac:picMk id="6" creationId="{83BFB7C7-0907-C1DB-C91D-CA7213723668}"/>
          </ac:picMkLst>
        </pc:picChg>
        <pc:picChg chg="add mod">
          <ac:chgData name="Michelle Picón Salinas" userId="2587e1e9-9f21-4b7b-b919-8ef356ce05c7" providerId="ADAL" clId="{9AAF354D-84EE-484F-8D57-DC5CC1A691A9}" dt="2025-03-04T05:16:11.658" v="102" actId="1076"/>
          <ac:picMkLst>
            <pc:docMk/>
            <pc:sldMk cId="3612155367" sldId="282"/>
            <ac:picMk id="2050" creationId="{CB07A735-554A-8833-5E58-23CA8B9FC3E0}"/>
          </ac:picMkLst>
        </pc:picChg>
        <pc:cxnChg chg="mod">
          <ac:chgData name="Michelle Picón Salinas" userId="2587e1e9-9f21-4b7b-b919-8ef356ce05c7" providerId="ADAL" clId="{9AAF354D-84EE-484F-8D57-DC5CC1A691A9}" dt="2025-03-04T05:14:11.134" v="48" actId="1076"/>
          <ac:cxnSpMkLst>
            <pc:docMk/>
            <pc:sldMk cId="3612155367" sldId="282"/>
            <ac:cxnSpMk id="7" creationId="{D19F4A44-90CE-387C-E105-91A2629AC83D}"/>
          </ac:cxnSpMkLst>
        </pc:cxnChg>
      </pc:sldChg>
      <pc:sldChg chg="addSp delSp modSp mod">
        <pc:chgData name="Michelle Picón Salinas" userId="2587e1e9-9f21-4b7b-b919-8ef356ce05c7" providerId="ADAL" clId="{9AAF354D-84EE-484F-8D57-DC5CC1A691A9}" dt="2025-03-04T05:42:53.073" v="631"/>
        <pc:sldMkLst>
          <pc:docMk/>
          <pc:sldMk cId="3829662308" sldId="283"/>
        </pc:sldMkLst>
        <pc:spChg chg="mod">
          <ac:chgData name="Michelle Picón Salinas" userId="2587e1e9-9f21-4b7b-b919-8ef356ce05c7" providerId="ADAL" clId="{9AAF354D-84EE-484F-8D57-DC5CC1A691A9}" dt="2025-03-04T05:42:53.073" v="631"/>
          <ac:spMkLst>
            <pc:docMk/>
            <pc:sldMk cId="3829662308" sldId="283"/>
            <ac:spMk id="2" creationId="{1CB52E88-BE3C-1AB4-2637-3E8EABCCA310}"/>
          </ac:spMkLst>
        </pc:spChg>
        <pc:spChg chg="del">
          <ac:chgData name="Michelle Picón Salinas" userId="2587e1e9-9f21-4b7b-b919-8ef356ce05c7" providerId="ADAL" clId="{9AAF354D-84EE-484F-8D57-DC5CC1A691A9}" dt="2025-03-04T05:18:21.813" v="123" actId="478"/>
          <ac:spMkLst>
            <pc:docMk/>
            <pc:sldMk cId="3829662308" sldId="283"/>
            <ac:spMk id="3" creationId="{89CFD067-EC11-A923-C23D-B637ACDD9E70}"/>
          </ac:spMkLst>
        </pc:spChg>
        <pc:spChg chg="del">
          <ac:chgData name="Michelle Picón Salinas" userId="2587e1e9-9f21-4b7b-b919-8ef356ce05c7" providerId="ADAL" clId="{9AAF354D-84EE-484F-8D57-DC5CC1A691A9}" dt="2025-03-04T05:18:21.813" v="123" actId="478"/>
          <ac:spMkLst>
            <pc:docMk/>
            <pc:sldMk cId="3829662308" sldId="283"/>
            <ac:spMk id="4" creationId="{ED7F6470-18E2-067A-BD25-08C7E75AF89C}"/>
          </ac:spMkLst>
        </pc:spChg>
        <pc:spChg chg="add del mod">
          <ac:chgData name="Michelle Picón Salinas" userId="2587e1e9-9f21-4b7b-b919-8ef356ce05c7" providerId="ADAL" clId="{9AAF354D-84EE-484F-8D57-DC5CC1A691A9}" dt="2025-03-04T05:18:23.763" v="124" actId="478"/>
          <ac:spMkLst>
            <pc:docMk/>
            <pc:sldMk cId="3829662308" sldId="283"/>
            <ac:spMk id="6" creationId="{54374975-078E-CF9C-ED2B-DFD90B819A9A}"/>
          </ac:spMkLst>
        </pc:spChg>
        <pc:cxnChg chg="del">
          <ac:chgData name="Michelle Picón Salinas" userId="2587e1e9-9f21-4b7b-b919-8ef356ce05c7" providerId="ADAL" clId="{9AAF354D-84EE-484F-8D57-DC5CC1A691A9}" dt="2025-03-04T05:18:29.097" v="126" actId="478"/>
          <ac:cxnSpMkLst>
            <pc:docMk/>
            <pc:sldMk cId="3829662308" sldId="283"/>
            <ac:cxnSpMk id="10" creationId="{057861DA-2867-B503-F801-DA8AB4422966}"/>
          </ac:cxnSpMkLst>
        </pc:cxnChg>
      </pc:sldChg>
      <pc:sldChg chg="addSp modSp mod">
        <pc:chgData name="Michelle Picón Salinas" userId="2587e1e9-9f21-4b7b-b919-8ef356ce05c7" providerId="ADAL" clId="{9AAF354D-84EE-484F-8D57-DC5CC1A691A9}" dt="2025-03-04T05:44:40.062" v="632" actId="167"/>
        <pc:sldMkLst>
          <pc:docMk/>
          <pc:sldMk cId="3204611242" sldId="284"/>
        </pc:sldMkLst>
        <pc:spChg chg="mod">
          <ac:chgData name="Michelle Picón Salinas" userId="2587e1e9-9f21-4b7b-b919-8ef356ce05c7" providerId="ADAL" clId="{9AAF354D-84EE-484F-8D57-DC5CC1A691A9}" dt="2025-03-04T05:21:34.210" v="198"/>
          <ac:spMkLst>
            <pc:docMk/>
            <pc:sldMk cId="3204611242" sldId="284"/>
            <ac:spMk id="2" creationId="{E4EC5346-8C65-82F9-D9F0-46B7009BE5CD}"/>
          </ac:spMkLst>
        </pc:spChg>
        <pc:spChg chg="mod">
          <ac:chgData name="Michelle Picón Salinas" userId="2587e1e9-9f21-4b7b-b919-8ef356ce05c7" providerId="ADAL" clId="{9AAF354D-84EE-484F-8D57-DC5CC1A691A9}" dt="2025-03-04T05:22:07.243" v="228" actId="12"/>
          <ac:spMkLst>
            <pc:docMk/>
            <pc:sldMk cId="3204611242" sldId="284"/>
            <ac:spMk id="3" creationId="{985FC2A9-88B9-0867-845A-B7246746EF91}"/>
          </ac:spMkLst>
        </pc:spChg>
        <pc:spChg chg="add mod">
          <ac:chgData name="Michelle Picón Salinas" userId="2587e1e9-9f21-4b7b-b919-8ef356ce05c7" providerId="ADAL" clId="{9AAF354D-84EE-484F-8D57-DC5CC1A691A9}" dt="2025-03-04T05:23:30.032" v="254" actId="207"/>
          <ac:spMkLst>
            <pc:docMk/>
            <pc:sldMk cId="3204611242" sldId="284"/>
            <ac:spMk id="4" creationId="{E5CD1265-9D12-819C-9558-7D3A4AA922C6}"/>
          </ac:spMkLst>
        </pc:spChg>
        <pc:spChg chg="ord">
          <ac:chgData name="Michelle Picón Salinas" userId="2587e1e9-9f21-4b7b-b919-8ef356ce05c7" providerId="ADAL" clId="{9AAF354D-84EE-484F-8D57-DC5CC1A691A9}" dt="2025-03-04T05:44:40.062" v="632" actId="167"/>
          <ac:spMkLst>
            <pc:docMk/>
            <pc:sldMk cId="3204611242" sldId="284"/>
            <ac:spMk id="5" creationId="{EDE1A80F-BB6E-390F-2739-CDE7450F3BE2}"/>
          </ac:spMkLst>
        </pc:spChg>
        <pc:spChg chg="mod">
          <ac:chgData name="Michelle Picón Salinas" userId="2587e1e9-9f21-4b7b-b919-8ef356ce05c7" providerId="ADAL" clId="{9AAF354D-84EE-484F-8D57-DC5CC1A691A9}" dt="2025-03-04T05:22:56.962" v="246" actId="14100"/>
          <ac:spMkLst>
            <pc:docMk/>
            <pc:sldMk cId="3204611242" sldId="284"/>
            <ac:spMk id="10" creationId="{569EF314-573B-D765-5BD2-8F9D8D12D576}"/>
          </ac:spMkLst>
        </pc:spChg>
        <pc:picChg chg="mod ord">
          <ac:chgData name="Michelle Picón Salinas" userId="2587e1e9-9f21-4b7b-b919-8ef356ce05c7" providerId="ADAL" clId="{9AAF354D-84EE-484F-8D57-DC5CC1A691A9}" dt="2025-03-04T05:44:40.062" v="632" actId="167"/>
          <ac:picMkLst>
            <pc:docMk/>
            <pc:sldMk cId="3204611242" sldId="284"/>
            <ac:picMk id="9" creationId="{84AABF30-2838-6C98-ED80-91462E0FC26E}"/>
          </ac:picMkLst>
        </pc:picChg>
        <pc:picChg chg="add mod">
          <ac:chgData name="Michelle Picón Salinas" userId="2587e1e9-9f21-4b7b-b919-8ef356ce05c7" providerId="ADAL" clId="{9AAF354D-84EE-484F-8D57-DC5CC1A691A9}" dt="2025-03-04T05:23:10.337" v="249" actId="1076"/>
          <ac:picMkLst>
            <pc:docMk/>
            <pc:sldMk cId="3204611242" sldId="284"/>
            <ac:picMk id="5122" creationId="{901A2ED9-5CEE-27AD-DAB0-4C89F5A11E6E}"/>
          </ac:picMkLst>
        </pc:picChg>
      </pc:sldChg>
      <pc:sldChg chg="del">
        <pc:chgData name="Michelle Picón Salinas" userId="2587e1e9-9f21-4b7b-b919-8ef356ce05c7" providerId="ADAL" clId="{9AAF354D-84EE-484F-8D57-DC5CC1A691A9}" dt="2025-03-04T05:28:51.605" v="395" actId="47"/>
        <pc:sldMkLst>
          <pc:docMk/>
          <pc:sldMk cId="2312985945" sldId="285"/>
        </pc:sldMkLst>
      </pc:sldChg>
      <pc:sldChg chg="del">
        <pc:chgData name="Michelle Picón Salinas" userId="2587e1e9-9f21-4b7b-b919-8ef356ce05c7" providerId="ADAL" clId="{9AAF354D-84EE-484F-8D57-DC5CC1A691A9}" dt="2025-03-04T05:28:51.605" v="395" actId="47"/>
        <pc:sldMkLst>
          <pc:docMk/>
          <pc:sldMk cId="3703974690" sldId="286"/>
        </pc:sldMkLst>
      </pc:sldChg>
      <pc:sldChg chg="del">
        <pc:chgData name="Michelle Picón Salinas" userId="2587e1e9-9f21-4b7b-b919-8ef356ce05c7" providerId="ADAL" clId="{9AAF354D-84EE-484F-8D57-DC5CC1A691A9}" dt="2025-03-04T05:28:51.605" v="395" actId="47"/>
        <pc:sldMkLst>
          <pc:docMk/>
          <pc:sldMk cId="4219528534" sldId="287"/>
        </pc:sldMkLst>
      </pc:sldChg>
      <pc:sldChg chg="del">
        <pc:chgData name="Michelle Picón Salinas" userId="2587e1e9-9f21-4b7b-b919-8ef356ce05c7" providerId="ADAL" clId="{9AAF354D-84EE-484F-8D57-DC5CC1A691A9}" dt="2025-03-04T05:28:51.605" v="395" actId="47"/>
        <pc:sldMkLst>
          <pc:docMk/>
          <pc:sldMk cId="259500732" sldId="288"/>
        </pc:sldMkLst>
      </pc:sldChg>
      <pc:sldChg chg="del">
        <pc:chgData name="Michelle Picón Salinas" userId="2587e1e9-9f21-4b7b-b919-8ef356ce05c7" providerId="ADAL" clId="{9AAF354D-84EE-484F-8D57-DC5CC1A691A9}" dt="2025-03-04T05:28:51.605" v="395" actId="47"/>
        <pc:sldMkLst>
          <pc:docMk/>
          <pc:sldMk cId="1164351329" sldId="289"/>
        </pc:sldMkLst>
      </pc:sldChg>
      <pc:sldChg chg="addSp delSp modSp del mod">
        <pc:chgData name="Michelle Picón Salinas" userId="2587e1e9-9f21-4b7b-b919-8ef356ce05c7" providerId="ADAL" clId="{9AAF354D-84EE-484F-8D57-DC5CC1A691A9}" dt="2025-03-04T05:31:08.708" v="490" actId="47"/>
        <pc:sldMkLst>
          <pc:docMk/>
          <pc:sldMk cId="662232844" sldId="290"/>
        </pc:sldMkLst>
        <pc:spChg chg="mod">
          <ac:chgData name="Michelle Picón Salinas" userId="2587e1e9-9f21-4b7b-b919-8ef356ce05c7" providerId="ADAL" clId="{9AAF354D-84EE-484F-8D57-DC5CC1A691A9}" dt="2025-03-04T05:30:55.753" v="484" actId="1076"/>
          <ac:spMkLst>
            <pc:docMk/>
            <pc:sldMk cId="662232844" sldId="290"/>
            <ac:spMk id="2" creationId="{A9E659D5-F8F9-C567-4845-1563CCFFB0B6}"/>
          </ac:spMkLst>
        </pc:spChg>
        <pc:spChg chg="del">
          <ac:chgData name="Michelle Picón Salinas" userId="2587e1e9-9f21-4b7b-b919-8ef356ce05c7" providerId="ADAL" clId="{9AAF354D-84EE-484F-8D57-DC5CC1A691A9}" dt="2025-03-04T05:30:57.334" v="485" actId="478"/>
          <ac:spMkLst>
            <pc:docMk/>
            <pc:sldMk cId="662232844" sldId="290"/>
            <ac:spMk id="3" creationId="{D4DF37D6-D259-69F8-5D55-47BC28C67C0F}"/>
          </ac:spMkLst>
        </pc:spChg>
        <pc:spChg chg="add del mod">
          <ac:chgData name="Michelle Picón Salinas" userId="2587e1e9-9f21-4b7b-b919-8ef356ce05c7" providerId="ADAL" clId="{9AAF354D-84EE-484F-8D57-DC5CC1A691A9}" dt="2025-03-04T05:30:59.543" v="486" actId="478"/>
          <ac:spMkLst>
            <pc:docMk/>
            <pc:sldMk cId="662232844" sldId="290"/>
            <ac:spMk id="7" creationId="{C1DF2B8C-2431-5118-E9EA-E494B749EDD3}"/>
          </ac:spMkLst>
        </pc:spChg>
        <pc:picChg chg="add mod">
          <ac:chgData name="Michelle Picón Salinas" userId="2587e1e9-9f21-4b7b-b919-8ef356ce05c7" providerId="ADAL" clId="{9AAF354D-84EE-484F-8D57-DC5CC1A691A9}" dt="2025-03-04T05:31:05.576" v="489" actId="1076"/>
          <ac:picMkLst>
            <pc:docMk/>
            <pc:sldMk cId="662232844" sldId="290"/>
            <ac:picMk id="12290" creationId="{C25DB47B-7F81-BFB2-B7BD-FEB90BF7F022}"/>
          </ac:picMkLst>
        </pc:picChg>
      </pc:sldChg>
      <pc:sldChg chg="addSp delSp modSp mod">
        <pc:chgData name="Michelle Picón Salinas" userId="2587e1e9-9f21-4b7b-b919-8ef356ce05c7" providerId="ADAL" clId="{9AAF354D-84EE-484F-8D57-DC5CC1A691A9}" dt="2025-03-04T05:45:21.951" v="640" actId="167"/>
        <pc:sldMkLst>
          <pc:docMk/>
          <pc:sldMk cId="3835917690" sldId="291"/>
        </pc:sldMkLst>
        <pc:spChg chg="mod">
          <ac:chgData name="Michelle Picón Salinas" userId="2587e1e9-9f21-4b7b-b919-8ef356ce05c7" providerId="ADAL" clId="{9AAF354D-84EE-484F-8D57-DC5CC1A691A9}" dt="2025-03-04T05:31:55.336" v="505" actId="1076"/>
          <ac:spMkLst>
            <pc:docMk/>
            <pc:sldMk cId="3835917690" sldId="291"/>
            <ac:spMk id="2" creationId="{D0BAB77F-ABE3-B965-C706-9F2F528FA05C}"/>
          </ac:spMkLst>
        </pc:spChg>
        <pc:spChg chg="del">
          <ac:chgData name="Michelle Picón Salinas" userId="2587e1e9-9f21-4b7b-b919-8ef356ce05c7" providerId="ADAL" clId="{9AAF354D-84EE-484F-8D57-DC5CC1A691A9}" dt="2025-03-04T05:31:56.863" v="506" actId="478"/>
          <ac:spMkLst>
            <pc:docMk/>
            <pc:sldMk cId="3835917690" sldId="291"/>
            <ac:spMk id="3" creationId="{5BEDB5FE-617F-D725-016C-D3A10BF1FC6A}"/>
          </ac:spMkLst>
        </pc:spChg>
        <pc:spChg chg="add del mod">
          <ac:chgData name="Michelle Picón Salinas" userId="2587e1e9-9f21-4b7b-b919-8ef356ce05c7" providerId="ADAL" clId="{9AAF354D-84EE-484F-8D57-DC5CC1A691A9}" dt="2025-03-04T05:32:00.554" v="507" actId="478"/>
          <ac:spMkLst>
            <pc:docMk/>
            <pc:sldMk cId="3835917690" sldId="291"/>
            <ac:spMk id="7" creationId="{FFEB0A9D-2903-B594-7FA2-05D4BE2033F8}"/>
          </ac:spMkLst>
        </pc:spChg>
        <pc:picChg chg="ord">
          <ac:chgData name="Michelle Picón Salinas" userId="2587e1e9-9f21-4b7b-b919-8ef356ce05c7" providerId="ADAL" clId="{9AAF354D-84EE-484F-8D57-DC5CC1A691A9}" dt="2025-03-04T05:45:21.951" v="640" actId="167"/>
          <ac:picMkLst>
            <pc:docMk/>
            <pc:sldMk cId="3835917690" sldId="291"/>
            <ac:picMk id="4" creationId="{72CF3831-AD30-996A-AA42-9D3EEDC765C0}"/>
          </ac:picMkLst>
        </pc:picChg>
        <pc:picChg chg="ord">
          <ac:chgData name="Michelle Picón Salinas" userId="2587e1e9-9f21-4b7b-b919-8ef356ce05c7" providerId="ADAL" clId="{9AAF354D-84EE-484F-8D57-DC5CC1A691A9}" dt="2025-03-04T05:45:21.951" v="640" actId="167"/>
          <ac:picMkLst>
            <pc:docMk/>
            <pc:sldMk cId="3835917690" sldId="291"/>
            <ac:picMk id="6" creationId="{7674CCFC-D64F-1ECF-80AB-0F49612D8913}"/>
          </ac:picMkLst>
        </pc:picChg>
        <pc:picChg chg="add mod">
          <ac:chgData name="Michelle Picón Salinas" userId="2587e1e9-9f21-4b7b-b919-8ef356ce05c7" providerId="ADAL" clId="{9AAF354D-84EE-484F-8D57-DC5CC1A691A9}" dt="2025-03-04T05:32:02.584" v="509" actId="1076"/>
          <ac:picMkLst>
            <pc:docMk/>
            <pc:sldMk cId="3835917690" sldId="291"/>
            <ac:picMk id="13314" creationId="{62112E09-7DCC-68D3-3ABE-9CFADA68C845}"/>
          </ac:picMkLst>
        </pc:picChg>
      </pc:sldChg>
      <pc:sldChg chg="del">
        <pc:chgData name="Michelle Picón Salinas" userId="2587e1e9-9f21-4b7b-b919-8ef356ce05c7" providerId="ADAL" clId="{9AAF354D-84EE-484F-8D57-DC5CC1A691A9}" dt="2025-03-04T05:39:40.594" v="628" actId="2696"/>
        <pc:sldMkLst>
          <pc:docMk/>
          <pc:sldMk cId="471874346" sldId="292"/>
        </pc:sldMkLst>
      </pc:sldChg>
      <pc:sldChg chg="del">
        <pc:chgData name="Michelle Picón Salinas" userId="2587e1e9-9f21-4b7b-b919-8ef356ce05c7" providerId="ADAL" clId="{9AAF354D-84EE-484F-8D57-DC5CC1A691A9}" dt="2025-03-04T05:39:40.594" v="628" actId="2696"/>
        <pc:sldMkLst>
          <pc:docMk/>
          <pc:sldMk cId="920252827" sldId="293"/>
        </pc:sldMkLst>
      </pc:sldChg>
      <pc:sldChg chg="del">
        <pc:chgData name="Michelle Picón Salinas" userId="2587e1e9-9f21-4b7b-b919-8ef356ce05c7" providerId="ADAL" clId="{9AAF354D-84EE-484F-8D57-DC5CC1A691A9}" dt="2025-03-04T05:39:40.594" v="628" actId="2696"/>
        <pc:sldMkLst>
          <pc:docMk/>
          <pc:sldMk cId="310604889" sldId="294"/>
        </pc:sldMkLst>
      </pc:sldChg>
      <pc:sldChg chg="del">
        <pc:chgData name="Michelle Picón Salinas" userId="2587e1e9-9f21-4b7b-b919-8ef356ce05c7" providerId="ADAL" clId="{9AAF354D-84EE-484F-8D57-DC5CC1A691A9}" dt="2025-03-04T05:39:40.594" v="628" actId="2696"/>
        <pc:sldMkLst>
          <pc:docMk/>
          <pc:sldMk cId="2456085943" sldId="295"/>
        </pc:sldMkLst>
      </pc:sldChg>
      <pc:sldChg chg="del">
        <pc:chgData name="Michelle Picón Salinas" userId="2587e1e9-9f21-4b7b-b919-8ef356ce05c7" providerId="ADAL" clId="{9AAF354D-84EE-484F-8D57-DC5CC1A691A9}" dt="2025-03-04T05:39:40.594" v="628" actId="2696"/>
        <pc:sldMkLst>
          <pc:docMk/>
          <pc:sldMk cId="915581816" sldId="296"/>
        </pc:sldMkLst>
      </pc:sldChg>
      <pc:sldChg chg="del">
        <pc:chgData name="Michelle Picón Salinas" userId="2587e1e9-9f21-4b7b-b919-8ef356ce05c7" providerId="ADAL" clId="{9AAF354D-84EE-484F-8D57-DC5CC1A691A9}" dt="2025-03-04T05:39:40.594" v="628" actId="2696"/>
        <pc:sldMkLst>
          <pc:docMk/>
          <pc:sldMk cId="3002967468" sldId="297"/>
        </pc:sldMkLst>
      </pc:sldChg>
      <pc:sldChg chg="del">
        <pc:chgData name="Michelle Picón Salinas" userId="2587e1e9-9f21-4b7b-b919-8ef356ce05c7" providerId="ADAL" clId="{9AAF354D-84EE-484F-8D57-DC5CC1A691A9}" dt="2025-03-04T05:39:40.594" v="628" actId="2696"/>
        <pc:sldMkLst>
          <pc:docMk/>
          <pc:sldMk cId="1544838432" sldId="298"/>
        </pc:sldMkLst>
      </pc:sldChg>
      <pc:sldChg chg="modSp del mod">
        <pc:chgData name="Michelle Picón Salinas" userId="2587e1e9-9f21-4b7b-b919-8ef356ce05c7" providerId="ADAL" clId="{9AAF354D-84EE-484F-8D57-DC5CC1A691A9}" dt="2025-03-04T05:39:40.594" v="628" actId="2696"/>
        <pc:sldMkLst>
          <pc:docMk/>
          <pc:sldMk cId="2288501106" sldId="299"/>
        </pc:sldMkLst>
        <pc:spChg chg="mod">
          <ac:chgData name="Michelle Picón Salinas" userId="2587e1e9-9f21-4b7b-b919-8ef356ce05c7" providerId="ADAL" clId="{9AAF354D-84EE-484F-8D57-DC5CC1A691A9}" dt="2025-03-04T02:21:07.495" v="0" actId="20577"/>
          <ac:spMkLst>
            <pc:docMk/>
            <pc:sldMk cId="2288501106" sldId="299"/>
            <ac:spMk id="3" creationId="{18FBA373-E1BD-3199-88B3-3F909248FB24}"/>
          </ac:spMkLst>
        </pc:spChg>
      </pc:sldChg>
      <pc:sldChg chg="del">
        <pc:chgData name="Michelle Picón Salinas" userId="2587e1e9-9f21-4b7b-b919-8ef356ce05c7" providerId="ADAL" clId="{9AAF354D-84EE-484F-8D57-DC5CC1A691A9}" dt="2025-03-04T05:39:40.594" v="628" actId="2696"/>
        <pc:sldMkLst>
          <pc:docMk/>
          <pc:sldMk cId="36814349" sldId="300"/>
        </pc:sldMkLst>
      </pc:sldChg>
      <pc:sldChg chg="del">
        <pc:chgData name="Michelle Picón Salinas" userId="2587e1e9-9f21-4b7b-b919-8ef356ce05c7" providerId="ADAL" clId="{9AAF354D-84EE-484F-8D57-DC5CC1A691A9}" dt="2025-03-04T05:39:40.594" v="628" actId="2696"/>
        <pc:sldMkLst>
          <pc:docMk/>
          <pc:sldMk cId="3710111479" sldId="301"/>
        </pc:sldMkLst>
      </pc:sldChg>
      <pc:sldChg chg="del">
        <pc:chgData name="Michelle Picón Salinas" userId="2587e1e9-9f21-4b7b-b919-8ef356ce05c7" providerId="ADAL" clId="{9AAF354D-84EE-484F-8D57-DC5CC1A691A9}" dt="2025-03-04T05:39:40.594" v="628" actId="2696"/>
        <pc:sldMkLst>
          <pc:docMk/>
          <pc:sldMk cId="858061575" sldId="302"/>
        </pc:sldMkLst>
      </pc:sldChg>
      <pc:sldChg chg="del">
        <pc:chgData name="Michelle Picón Salinas" userId="2587e1e9-9f21-4b7b-b919-8ef356ce05c7" providerId="ADAL" clId="{9AAF354D-84EE-484F-8D57-DC5CC1A691A9}" dt="2025-03-04T05:39:40.594" v="628" actId="2696"/>
        <pc:sldMkLst>
          <pc:docMk/>
          <pc:sldMk cId="2767850468" sldId="303"/>
        </pc:sldMkLst>
      </pc:sldChg>
      <pc:sldChg chg="del">
        <pc:chgData name="Michelle Picón Salinas" userId="2587e1e9-9f21-4b7b-b919-8ef356ce05c7" providerId="ADAL" clId="{9AAF354D-84EE-484F-8D57-DC5CC1A691A9}" dt="2025-03-04T05:39:40.594" v="628" actId="2696"/>
        <pc:sldMkLst>
          <pc:docMk/>
          <pc:sldMk cId="3764877638" sldId="304"/>
        </pc:sldMkLst>
      </pc:sldChg>
      <pc:sldChg chg="del">
        <pc:chgData name="Michelle Picón Salinas" userId="2587e1e9-9f21-4b7b-b919-8ef356ce05c7" providerId="ADAL" clId="{9AAF354D-84EE-484F-8D57-DC5CC1A691A9}" dt="2025-03-04T05:39:40.594" v="628" actId="2696"/>
        <pc:sldMkLst>
          <pc:docMk/>
          <pc:sldMk cId="3757044575" sldId="305"/>
        </pc:sldMkLst>
      </pc:sldChg>
      <pc:sldChg chg="del">
        <pc:chgData name="Michelle Picón Salinas" userId="2587e1e9-9f21-4b7b-b919-8ef356ce05c7" providerId="ADAL" clId="{9AAF354D-84EE-484F-8D57-DC5CC1A691A9}" dt="2025-03-04T05:39:40.594" v="628" actId="2696"/>
        <pc:sldMkLst>
          <pc:docMk/>
          <pc:sldMk cId="1112618853" sldId="307"/>
        </pc:sldMkLst>
      </pc:sldChg>
      <pc:sldChg chg="del">
        <pc:chgData name="Michelle Picón Salinas" userId="2587e1e9-9f21-4b7b-b919-8ef356ce05c7" providerId="ADAL" clId="{9AAF354D-84EE-484F-8D57-DC5CC1A691A9}" dt="2025-03-04T05:39:40.594" v="628" actId="2696"/>
        <pc:sldMkLst>
          <pc:docMk/>
          <pc:sldMk cId="3396482378" sldId="308"/>
        </pc:sldMkLst>
      </pc:sldChg>
      <pc:sldChg chg="del">
        <pc:chgData name="Michelle Picón Salinas" userId="2587e1e9-9f21-4b7b-b919-8ef356ce05c7" providerId="ADAL" clId="{9AAF354D-84EE-484F-8D57-DC5CC1A691A9}" dt="2025-03-04T05:39:40.594" v="628" actId="2696"/>
        <pc:sldMkLst>
          <pc:docMk/>
          <pc:sldMk cId="1345366730" sldId="309"/>
        </pc:sldMkLst>
      </pc:sldChg>
      <pc:sldChg chg="del">
        <pc:chgData name="Michelle Picón Salinas" userId="2587e1e9-9f21-4b7b-b919-8ef356ce05c7" providerId="ADAL" clId="{9AAF354D-84EE-484F-8D57-DC5CC1A691A9}" dt="2025-03-04T05:39:40.594" v="628" actId="2696"/>
        <pc:sldMkLst>
          <pc:docMk/>
          <pc:sldMk cId="326433092" sldId="310"/>
        </pc:sldMkLst>
      </pc:sldChg>
      <pc:sldChg chg="del">
        <pc:chgData name="Michelle Picón Salinas" userId="2587e1e9-9f21-4b7b-b919-8ef356ce05c7" providerId="ADAL" clId="{9AAF354D-84EE-484F-8D57-DC5CC1A691A9}" dt="2025-03-04T05:39:40.594" v="628" actId="2696"/>
        <pc:sldMkLst>
          <pc:docMk/>
          <pc:sldMk cId="3161381753" sldId="311"/>
        </pc:sldMkLst>
      </pc:sldChg>
      <pc:sldChg chg="del">
        <pc:chgData name="Michelle Picón Salinas" userId="2587e1e9-9f21-4b7b-b919-8ef356ce05c7" providerId="ADAL" clId="{9AAF354D-84EE-484F-8D57-DC5CC1A691A9}" dt="2025-03-04T05:39:40.594" v="628" actId="2696"/>
        <pc:sldMkLst>
          <pc:docMk/>
          <pc:sldMk cId="1517722177" sldId="313"/>
        </pc:sldMkLst>
      </pc:sldChg>
      <pc:sldChg chg="del">
        <pc:chgData name="Michelle Picón Salinas" userId="2587e1e9-9f21-4b7b-b919-8ef356ce05c7" providerId="ADAL" clId="{9AAF354D-84EE-484F-8D57-DC5CC1A691A9}" dt="2025-03-04T05:39:40.594" v="628" actId="2696"/>
        <pc:sldMkLst>
          <pc:docMk/>
          <pc:sldMk cId="1612904111" sldId="314"/>
        </pc:sldMkLst>
      </pc:sldChg>
      <pc:sldChg chg="del">
        <pc:chgData name="Michelle Picón Salinas" userId="2587e1e9-9f21-4b7b-b919-8ef356ce05c7" providerId="ADAL" clId="{9AAF354D-84EE-484F-8D57-DC5CC1A691A9}" dt="2025-03-04T05:39:40.594" v="628" actId="2696"/>
        <pc:sldMkLst>
          <pc:docMk/>
          <pc:sldMk cId="491240048" sldId="315"/>
        </pc:sldMkLst>
      </pc:sldChg>
      <pc:sldChg chg="del">
        <pc:chgData name="Michelle Picón Salinas" userId="2587e1e9-9f21-4b7b-b919-8ef356ce05c7" providerId="ADAL" clId="{9AAF354D-84EE-484F-8D57-DC5CC1A691A9}" dt="2025-03-04T05:39:40.594" v="628" actId="2696"/>
        <pc:sldMkLst>
          <pc:docMk/>
          <pc:sldMk cId="940801786" sldId="316"/>
        </pc:sldMkLst>
      </pc:sldChg>
      <pc:sldChg chg="del">
        <pc:chgData name="Michelle Picón Salinas" userId="2587e1e9-9f21-4b7b-b919-8ef356ce05c7" providerId="ADAL" clId="{9AAF354D-84EE-484F-8D57-DC5CC1A691A9}" dt="2025-03-04T05:39:40.594" v="628" actId="2696"/>
        <pc:sldMkLst>
          <pc:docMk/>
          <pc:sldMk cId="3913657070" sldId="317"/>
        </pc:sldMkLst>
      </pc:sldChg>
      <pc:sldChg chg="del">
        <pc:chgData name="Michelle Picón Salinas" userId="2587e1e9-9f21-4b7b-b919-8ef356ce05c7" providerId="ADAL" clId="{9AAF354D-84EE-484F-8D57-DC5CC1A691A9}" dt="2025-03-04T05:39:40.594" v="628" actId="2696"/>
        <pc:sldMkLst>
          <pc:docMk/>
          <pc:sldMk cId="1706628240" sldId="318"/>
        </pc:sldMkLst>
      </pc:sldChg>
      <pc:sldChg chg="del">
        <pc:chgData name="Michelle Picón Salinas" userId="2587e1e9-9f21-4b7b-b919-8ef356ce05c7" providerId="ADAL" clId="{9AAF354D-84EE-484F-8D57-DC5CC1A691A9}" dt="2025-03-04T05:39:40.594" v="628" actId="2696"/>
        <pc:sldMkLst>
          <pc:docMk/>
          <pc:sldMk cId="3668762680" sldId="319"/>
        </pc:sldMkLst>
      </pc:sldChg>
      <pc:sldChg chg="del">
        <pc:chgData name="Michelle Picón Salinas" userId="2587e1e9-9f21-4b7b-b919-8ef356ce05c7" providerId="ADAL" clId="{9AAF354D-84EE-484F-8D57-DC5CC1A691A9}" dt="2025-03-04T05:39:40.594" v="628" actId="2696"/>
        <pc:sldMkLst>
          <pc:docMk/>
          <pc:sldMk cId="1516336154" sldId="320"/>
        </pc:sldMkLst>
      </pc:sldChg>
      <pc:sldChg chg="del">
        <pc:chgData name="Michelle Picón Salinas" userId="2587e1e9-9f21-4b7b-b919-8ef356ce05c7" providerId="ADAL" clId="{9AAF354D-84EE-484F-8D57-DC5CC1A691A9}" dt="2025-03-04T05:39:40.594" v="628" actId="2696"/>
        <pc:sldMkLst>
          <pc:docMk/>
          <pc:sldMk cId="245529030" sldId="321"/>
        </pc:sldMkLst>
      </pc:sldChg>
      <pc:sldChg chg="del">
        <pc:chgData name="Michelle Picón Salinas" userId="2587e1e9-9f21-4b7b-b919-8ef356ce05c7" providerId="ADAL" clId="{9AAF354D-84EE-484F-8D57-DC5CC1A691A9}" dt="2025-03-04T05:39:40.594" v="628" actId="2696"/>
        <pc:sldMkLst>
          <pc:docMk/>
          <pc:sldMk cId="727683194" sldId="322"/>
        </pc:sldMkLst>
      </pc:sldChg>
      <pc:sldChg chg="del">
        <pc:chgData name="Michelle Picón Salinas" userId="2587e1e9-9f21-4b7b-b919-8ef356ce05c7" providerId="ADAL" clId="{9AAF354D-84EE-484F-8D57-DC5CC1A691A9}" dt="2025-03-04T05:39:40.594" v="628" actId="2696"/>
        <pc:sldMkLst>
          <pc:docMk/>
          <pc:sldMk cId="413170453" sldId="323"/>
        </pc:sldMkLst>
      </pc:sldChg>
      <pc:sldChg chg="del">
        <pc:chgData name="Michelle Picón Salinas" userId="2587e1e9-9f21-4b7b-b919-8ef356ce05c7" providerId="ADAL" clId="{9AAF354D-84EE-484F-8D57-DC5CC1A691A9}" dt="2025-03-04T05:39:40.594" v="628" actId="2696"/>
        <pc:sldMkLst>
          <pc:docMk/>
          <pc:sldMk cId="620897599" sldId="324"/>
        </pc:sldMkLst>
      </pc:sldChg>
      <pc:sldChg chg="del">
        <pc:chgData name="Michelle Picón Salinas" userId="2587e1e9-9f21-4b7b-b919-8ef356ce05c7" providerId="ADAL" clId="{9AAF354D-84EE-484F-8D57-DC5CC1A691A9}" dt="2025-03-04T05:39:40.594" v="628" actId="2696"/>
        <pc:sldMkLst>
          <pc:docMk/>
          <pc:sldMk cId="3894360958" sldId="325"/>
        </pc:sldMkLst>
      </pc:sldChg>
      <pc:sldChg chg="del">
        <pc:chgData name="Michelle Picón Salinas" userId="2587e1e9-9f21-4b7b-b919-8ef356ce05c7" providerId="ADAL" clId="{9AAF354D-84EE-484F-8D57-DC5CC1A691A9}" dt="2025-03-04T05:39:40.594" v="628" actId="2696"/>
        <pc:sldMkLst>
          <pc:docMk/>
          <pc:sldMk cId="3195489429" sldId="326"/>
        </pc:sldMkLst>
      </pc:sldChg>
      <pc:sldChg chg="del">
        <pc:chgData name="Michelle Picón Salinas" userId="2587e1e9-9f21-4b7b-b919-8ef356ce05c7" providerId="ADAL" clId="{9AAF354D-84EE-484F-8D57-DC5CC1A691A9}" dt="2025-03-04T05:39:40.594" v="628" actId="2696"/>
        <pc:sldMkLst>
          <pc:docMk/>
          <pc:sldMk cId="261440440" sldId="327"/>
        </pc:sldMkLst>
      </pc:sldChg>
      <pc:sldChg chg="del">
        <pc:chgData name="Michelle Picón Salinas" userId="2587e1e9-9f21-4b7b-b919-8ef356ce05c7" providerId="ADAL" clId="{9AAF354D-84EE-484F-8D57-DC5CC1A691A9}" dt="2025-03-04T05:39:40.594" v="628" actId="2696"/>
        <pc:sldMkLst>
          <pc:docMk/>
          <pc:sldMk cId="2374555663" sldId="328"/>
        </pc:sldMkLst>
      </pc:sldChg>
      <pc:sldChg chg="del">
        <pc:chgData name="Michelle Picón Salinas" userId="2587e1e9-9f21-4b7b-b919-8ef356ce05c7" providerId="ADAL" clId="{9AAF354D-84EE-484F-8D57-DC5CC1A691A9}" dt="2025-03-04T05:39:40.594" v="628" actId="2696"/>
        <pc:sldMkLst>
          <pc:docMk/>
          <pc:sldMk cId="1085660632" sldId="329"/>
        </pc:sldMkLst>
      </pc:sldChg>
      <pc:sldChg chg="del">
        <pc:chgData name="Michelle Picón Salinas" userId="2587e1e9-9f21-4b7b-b919-8ef356ce05c7" providerId="ADAL" clId="{9AAF354D-84EE-484F-8D57-DC5CC1A691A9}" dt="2025-03-04T05:39:40.594" v="628" actId="2696"/>
        <pc:sldMkLst>
          <pc:docMk/>
          <pc:sldMk cId="483619095" sldId="330"/>
        </pc:sldMkLst>
      </pc:sldChg>
      <pc:sldChg chg="del">
        <pc:chgData name="Michelle Picón Salinas" userId="2587e1e9-9f21-4b7b-b919-8ef356ce05c7" providerId="ADAL" clId="{9AAF354D-84EE-484F-8D57-DC5CC1A691A9}" dt="2025-03-04T05:39:40.594" v="628" actId="2696"/>
        <pc:sldMkLst>
          <pc:docMk/>
          <pc:sldMk cId="3014689574" sldId="331"/>
        </pc:sldMkLst>
      </pc:sldChg>
      <pc:sldChg chg="del">
        <pc:chgData name="Michelle Picón Salinas" userId="2587e1e9-9f21-4b7b-b919-8ef356ce05c7" providerId="ADAL" clId="{9AAF354D-84EE-484F-8D57-DC5CC1A691A9}" dt="2025-03-04T05:39:40.594" v="628" actId="2696"/>
        <pc:sldMkLst>
          <pc:docMk/>
          <pc:sldMk cId="2907591062" sldId="332"/>
        </pc:sldMkLst>
      </pc:sldChg>
      <pc:sldChg chg="del">
        <pc:chgData name="Michelle Picón Salinas" userId="2587e1e9-9f21-4b7b-b919-8ef356ce05c7" providerId="ADAL" clId="{9AAF354D-84EE-484F-8D57-DC5CC1A691A9}" dt="2025-03-04T05:39:40.594" v="628" actId="2696"/>
        <pc:sldMkLst>
          <pc:docMk/>
          <pc:sldMk cId="2549147819" sldId="333"/>
        </pc:sldMkLst>
      </pc:sldChg>
      <pc:sldChg chg="del">
        <pc:chgData name="Michelle Picón Salinas" userId="2587e1e9-9f21-4b7b-b919-8ef356ce05c7" providerId="ADAL" clId="{9AAF354D-84EE-484F-8D57-DC5CC1A691A9}" dt="2025-03-04T05:39:40.594" v="628" actId="2696"/>
        <pc:sldMkLst>
          <pc:docMk/>
          <pc:sldMk cId="2099728300" sldId="334"/>
        </pc:sldMkLst>
      </pc:sldChg>
      <pc:sldChg chg="del">
        <pc:chgData name="Michelle Picón Salinas" userId="2587e1e9-9f21-4b7b-b919-8ef356ce05c7" providerId="ADAL" clId="{9AAF354D-84EE-484F-8D57-DC5CC1A691A9}" dt="2025-03-04T05:39:40.594" v="628" actId="2696"/>
        <pc:sldMkLst>
          <pc:docMk/>
          <pc:sldMk cId="4197177857" sldId="335"/>
        </pc:sldMkLst>
      </pc:sldChg>
      <pc:sldChg chg="del">
        <pc:chgData name="Michelle Picón Salinas" userId="2587e1e9-9f21-4b7b-b919-8ef356ce05c7" providerId="ADAL" clId="{9AAF354D-84EE-484F-8D57-DC5CC1A691A9}" dt="2025-03-04T05:39:40.594" v="628" actId="2696"/>
        <pc:sldMkLst>
          <pc:docMk/>
          <pc:sldMk cId="749655046" sldId="336"/>
        </pc:sldMkLst>
      </pc:sldChg>
      <pc:sldChg chg="del">
        <pc:chgData name="Michelle Picón Salinas" userId="2587e1e9-9f21-4b7b-b919-8ef356ce05c7" providerId="ADAL" clId="{9AAF354D-84EE-484F-8D57-DC5CC1A691A9}" dt="2025-03-04T05:39:40.594" v="628" actId="2696"/>
        <pc:sldMkLst>
          <pc:docMk/>
          <pc:sldMk cId="3896839502" sldId="337"/>
        </pc:sldMkLst>
      </pc:sldChg>
      <pc:sldChg chg="del">
        <pc:chgData name="Michelle Picón Salinas" userId="2587e1e9-9f21-4b7b-b919-8ef356ce05c7" providerId="ADAL" clId="{9AAF354D-84EE-484F-8D57-DC5CC1A691A9}" dt="2025-03-04T05:39:40.594" v="628" actId="2696"/>
        <pc:sldMkLst>
          <pc:docMk/>
          <pc:sldMk cId="420347958" sldId="338"/>
        </pc:sldMkLst>
      </pc:sldChg>
      <pc:sldChg chg="del">
        <pc:chgData name="Michelle Picón Salinas" userId="2587e1e9-9f21-4b7b-b919-8ef356ce05c7" providerId="ADAL" clId="{9AAF354D-84EE-484F-8D57-DC5CC1A691A9}" dt="2025-03-04T05:39:40.594" v="628" actId="2696"/>
        <pc:sldMkLst>
          <pc:docMk/>
          <pc:sldMk cId="304968003" sldId="339"/>
        </pc:sldMkLst>
      </pc:sldChg>
      <pc:sldChg chg="del">
        <pc:chgData name="Michelle Picón Salinas" userId="2587e1e9-9f21-4b7b-b919-8ef356ce05c7" providerId="ADAL" clId="{9AAF354D-84EE-484F-8D57-DC5CC1A691A9}" dt="2025-03-04T05:39:40.594" v="628" actId="2696"/>
        <pc:sldMkLst>
          <pc:docMk/>
          <pc:sldMk cId="3176990818" sldId="340"/>
        </pc:sldMkLst>
      </pc:sldChg>
      <pc:sldChg chg="del">
        <pc:chgData name="Michelle Picón Salinas" userId="2587e1e9-9f21-4b7b-b919-8ef356ce05c7" providerId="ADAL" clId="{9AAF354D-84EE-484F-8D57-DC5CC1A691A9}" dt="2025-03-04T05:39:40.594" v="628" actId="2696"/>
        <pc:sldMkLst>
          <pc:docMk/>
          <pc:sldMk cId="744790596" sldId="341"/>
        </pc:sldMkLst>
      </pc:sldChg>
      <pc:sldChg chg="del">
        <pc:chgData name="Michelle Picón Salinas" userId="2587e1e9-9f21-4b7b-b919-8ef356ce05c7" providerId="ADAL" clId="{9AAF354D-84EE-484F-8D57-DC5CC1A691A9}" dt="2025-03-04T05:39:40.594" v="628" actId="2696"/>
        <pc:sldMkLst>
          <pc:docMk/>
          <pc:sldMk cId="4022043106" sldId="342"/>
        </pc:sldMkLst>
      </pc:sldChg>
      <pc:sldChg chg="del">
        <pc:chgData name="Michelle Picón Salinas" userId="2587e1e9-9f21-4b7b-b919-8ef356ce05c7" providerId="ADAL" clId="{9AAF354D-84EE-484F-8D57-DC5CC1A691A9}" dt="2025-03-04T05:39:40.594" v="628" actId="2696"/>
        <pc:sldMkLst>
          <pc:docMk/>
          <pc:sldMk cId="1507292196" sldId="343"/>
        </pc:sldMkLst>
      </pc:sldChg>
      <pc:sldChg chg="del">
        <pc:chgData name="Michelle Picón Salinas" userId="2587e1e9-9f21-4b7b-b919-8ef356ce05c7" providerId="ADAL" clId="{9AAF354D-84EE-484F-8D57-DC5CC1A691A9}" dt="2025-03-04T05:39:40.594" v="628" actId="2696"/>
        <pc:sldMkLst>
          <pc:docMk/>
          <pc:sldMk cId="802289706" sldId="344"/>
        </pc:sldMkLst>
      </pc:sldChg>
      <pc:sldChg chg="del">
        <pc:chgData name="Michelle Picón Salinas" userId="2587e1e9-9f21-4b7b-b919-8ef356ce05c7" providerId="ADAL" clId="{9AAF354D-84EE-484F-8D57-DC5CC1A691A9}" dt="2025-03-04T05:39:40.594" v="628" actId="2696"/>
        <pc:sldMkLst>
          <pc:docMk/>
          <pc:sldMk cId="2334030801" sldId="345"/>
        </pc:sldMkLst>
      </pc:sldChg>
      <pc:sldChg chg="del">
        <pc:chgData name="Michelle Picón Salinas" userId="2587e1e9-9f21-4b7b-b919-8ef356ce05c7" providerId="ADAL" clId="{9AAF354D-84EE-484F-8D57-DC5CC1A691A9}" dt="2025-03-04T05:39:40.594" v="628" actId="2696"/>
        <pc:sldMkLst>
          <pc:docMk/>
          <pc:sldMk cId="2062412001" sldId="346"/>
        </pc:sldMkLst>
      </pc:sldChg>
      <pc:sldChg chg="del">
        <pc:chgData name="Michelle Picón Salinas" userId="2587e1e9-9f21-4b7b-b919-8ef356ce05c7" providerId="ADAL" clId="{9AAF354D-84EE-484F-8D57-DC5CC1A691A9}" dt="2025-03-04T05:39:40.594" v="628" actId="2696"/>
        <pc:sldMkLst>
          <pc:docMk/>
          <pc:sldMk cId="4135095802" sldId="347"/>
        </pc:sldMkLst>
      </pc:sldChg>
      <pc:sldChg chg="del">
        <pc:chgData name="Michelle Picón Salinas" userId="2587e1e9-9f21-4b7b-b919-8ef356ce05c7" providerId="ADAL" clId="{9AAF354D-84EE-484F-8D57-DC5CC1A691A9}" dt="2025-03-04T05:39:40.594" v="628" actId="2696"/>
        <pc:sldMkLst>
          <pc:docMk/>
          <pc:sldMk cId="406791562" sldId="348"/>
        </pc:sldMkLst>
      </pc:sldChg>
      <pc:sldChg chg="del">
        <pc:chgData name="Michelle Picón Salinas" userId="2587e1e9-9f21-4b7b-b919-8ef356ce05c7" providerId="ADAL" clId="{9AAF354D-84EE-484F-8D57-DC5CC1A691A9}" dt="2025-03-04T05:39:40.594" v="628" actId="2696"/>
        <pc:sldMkLst>
          <pc:docMk/>
          <pc:sldMk cId="1278387138" sldId="349"/>
        </pc:sldMkLst>
      </pc:sldChg>
      <pc:sldChg chg="del">
        <pc:chgData name="Michelle Picón Salinas" userId="2587e1e9-9f21-4b7b-b919-8ef356ce05c7" providerId="ADAL" clId="{9AAF354D-84EE-484F-8D57-DC5CC1A691A9}" dt="2025-03-04T05:39:40.594" v="628" actId="2696"/>
        <pc:sldMkLst>
          <pc:docMk/>
          <pc:sldMk cId="1107208113" sldId="350"/>
        </pc:sldMkLst>
      </pc:sldChg>
      <pc:sldChg chg="del">
        <pc:chgData name="Michelle Picón Salinas" userId="2587e1e9-9f21-4b7b-b919-8ef356ce05c7" providerId="ADAL" clId="{9AAF354D-84EE-484F-8D57-DC5CC1A691A9}" dt="2025-03-04T05:39:40.594" v="628" actId="2696"/>
        <pc:sldMkLst>
          <pc:docMk/>
          <pc:sldMk cId="525018221" sldId="351"/>
        </pc:sldMkLst>
      </pc:sldChg>
      <pc:sldChg chg="del">
        <pc:chgData name="Michelle Picón Salinas" userId="2587e1e9-9f21-4b7b-b919-8ef356ce05c7" providerId="ADAL" clId="{9AAF354D-84EE-484F-8D57-DC5CC1A691A9}" dt="2025-03-04T05:39:40.594" v="628" actId="2696"/>
        <pc:sldMkLst>
          <pc:docMk/>
          <pc:sldMk cId="3192901449" sldId="352"/>
        </pc:sldMkLst>
      </pc:sldChg>
      <pc:sldChg chg="del">
        <pc:chgData name="Michelle Picón Salinas" userId="2587e1e9-9f21-4b7b-b919-8ef356ce05c7" providerId="ADAL" clId="{9AAF354D-84EE-484F-8D57-DC5CC1A691A9}" dt="2025-03-04T05:39:40.594" v="628" actId="2696"/>
        <pc:sldMkLst>
          <pc:docMk/>
          <pc:sldMk cId="1711713345" sldId="353"/>
        </pc:sldMkLst>
      </pc:sldChg>
      <pc:sldChg chg="del">
        <pc:chgData name="Michelle Picón Salinas" userId="2587e1e9-9f21-4b7b-b919-8ef356ce05c7" providerId="ADAL" clId="{9AAF354D-84EE-484F-8D57-DC5CC1A691A9}" dt="2025-03-04T05:39:40.594" v="628" actId="2696"/>
        <pc:sldMkLst>
          <pc:docMk/>
          <pc:sldMk cId="2105327650" sldId="354"/>
        </pc:sldMkLst>
      </pc:sldChg>
      <pc:sldChg chg="del">
        <pc:chgData name="Michelle Picón Salinas" userId="2587e1e9-9f21-4b7b-b919-8ef356ce05c7" providerId="ADAL" clId="{9AAF354D-84EE-484F-8D57-DC5CC1A691A9}" dt="2025-03-04T05:39:40.594" v="628" actId="2696"/>
        <pc:sldMkLst>
          <pc:docMk/>
          <pc:sldMk cId="2997478390" sldId="355"/>
        </pc:sldMkLst>
      </pc:sldChg>
      <pc:sldChg chg="del">
        <pc:chgData name="Michelle Picón Salinas" userId="2587e1e9-9f21-4b7b-b919-8ef356ce05c7" providerId="ADAL" clId="{9AAF354D-84EE-484F-8D57-DC5CC1A691A9}" dt="2025-03-04T05:39:40.594" v="628" actId="2696"/>
        <pc:sldMkLst>
          <pc:docMk/>
          <pc:sldMk cId="2763305020" sldId="356"/>
        </pc:sldMkLst>
      </pc:sldChg>
      <pc:sldChg chg="del">
        <pc:chgData name="Michelle Picón Salinas" userId="2587e1e9-9f21-4b7b-b919-8ef356ce05c7" providerId="ADAL" clId="{9AAF354D-84EE-484F-8D57-DC5CC1A691A9}" dt="2025-03-04T05:39:40.594" v="628" actId="2696"/>
        <pc:sldMkLst>
          <pc:docMk/>
          <pc:sldMk cId="3114974492" sldId="357"/>
        </pc:sldMkLst>
      </pc:sldChg>
      <pc:sldChg chg="del">
        <pc:chgData name="Michelle Picón Salinas" userId="2587e1e9-9f21-4b7b-b919-8ef356ce05c7" providerId="ADAL" clId="{9AAF354D-84EE-484F-8D57-DC5CC1A691A9}" dt="2025-03-04T05:39:40.594" v="628" actId="2696"/>
        <pc:sldMkLst>
          <pc:docMk/>
          <pc:sldMk cId="704912280" sldId="358"/>
        </pc:sldMkLst>
      </pc:sldChg>
      <pc:sldChg chg="del">
        <pc:chgData name="Michelle Picón Salinas" userId="2587e1e9-9f21-4b7b-b919-8ef356ce05c7" providerId="ADAL" clId="{9AAF354D-84EE-484F-8D57-DC5CC1A691A9}" dt="2025-03-04T05:39:40.594" v="628" actId="2696"/>
        <pc:sldMkLst>
          <pc:docMk/>
          <pc:sldMk cId="2082723184" sldId="359"/>
        </pc:sldMkLst>
      </pc:sldChg>
      <pc:sldChg chg="del">
        <pc:chgData name="Michelle Picón Salinas" userId="2587e1e9-9f21-4b7b-b919-8ef356ce05c7" providerId="ADAL" clId="{9AAF354D-84EE-484F-8D57-DC5CC1A691A9}" dt="2025-03-04T05:39:40.594" v="628" actId="2696"/>
        <pc:sldMkLst>
          <pc:docMk/>
          <pc:sldMk cId="3585152913" sldId="360"/>
        </pc:sldMkLst>
      </pc:sldChg>
      <pc:sldChg chg="del">
        <pc:chgData name="Michelle Picón Salinas" userId="2587e1e9-9f21-4b7b-b919-8ef356ce05c7" providerId="ADAL" clId="{9AAF354D-84EE-484F-8D57-DC5CC1A691A9}" dt="2025-03-04T05:39:40.594" v="628" actId="2696"/>
        <pc:sldMkLst>
          <pc:docMk/>
          <pc:sldMk cId="1049838708" sldId="361"/>
        </pc:sldMkLst>
      </pc:sldChg>
      <pc:sldChg chg="del">
        <pc:chgData name="Michelle Picón Salinas" userId="2587e1e9-9f21-4b7b-b919-8ef356ce05c7" providerId="ADAL" clId="{9AAF354D-84EE-484F-8D57-DC5CC1A691A9}" dt="2025-03-04T05:39:40.594" v="628" actId="2696"/>
        <pc:sldMkLst>
          <pc:docMk/>
          <pc:sldMk cId="3563545051" sldId="362"/>
        </pc:sldMkLst>
      </pc:sldChg>
      <pc:sldChg chg="del">
        <pc:chgData name="Michelle Picón Salinas" userId="2587e1e9-9f21-4b7b-b919-8ef356ce05c7" providerId="ADAL" clId="{9AAF354D-84EE-484F-8D57-DC5CC1A691A9}" dt="2025-03-04T05:39:40.594" v="628" actId="2696"/>
        <pc:sldMkLst>
          <pc:docMk/>
          <pc:sldMk cId="1136972542" sldId="363"/>
        </pc:sldMkLst>
      </pc:sldChg>
      <pc:sldChg chg="del">
        <pc:chgData name="Michelle Picón Salinas" userId="2587e1e9-9f21-4b7b-b919-8ef356ce05c7" providerId="ADAL" clId="{9AAF354D-84EE-484F-8D57-DC5CC1A691A9}" dt="2025-03-04T05:39:40.594" v="628" actId="2696"/>
        <pc:sldMkLst>
          <pc:docMk/>
          <pc:sldMk cId="2286179843" sldId="364"/>
        </pc:sldMkLst>
      </pc:sldChg>
      <pc:sldChg chg="del">
        <pc:chgData name="Michelle Picón Salinas" userId="2587e1e9-9f21-4b7b-b919-8ef356ce05c7" providerId="ADAL" clId="{9AAF354D-84EE-484F-8D57-DC5CC1A691A9}" dt="2025-03-04T05:39:40.594" v="628" actId="2696"/>
        <pc:sldMkLst>
          <pc:docMk/>
          <pc:sldMk cId="2664014379" sldId="365"/>
        </pc:sldMkLst>
      </pc:sldChg>
      <pc:sldChg chg="del">
        <pc:chgData name="Michelle Picón Salinas" userId="2587e1e9-9f21-4b7b-b919-8ef356ce05c7" providerId="ADAL" clId="{9AAF354D-84EE-484F-8D57-DC5CC1A691A9}" dt="2025-03-04T05:39:40.594" v="628" actId="2696"/>
        <pc:sldMkLst>
          <pc:docMk/>
          <pc:sldMk cId="2504903552" sldId="366"/>
        </pc:sldMkLst>
      </pc:sldChg>
      <pc:sldChg chg="del">
        <pc:chgData name="Michelle Picón Salinas" userId="2587e1e9-9f21-4b7b-b919-8ef356ce05c7" providerId="ADAL" clId="{9AAF354D-84EE-484F-8D57-DC5CC1A691A9}" dt="2025-03-04T05:39:40.594" v="628" actId="2696"/>
        <pc:sldMkLst>
          <pc:docMk/>
          <pc:sldMk cId="3881937957" sldId="367"/>
        </pc:sldMkLst>
      </pc:sldChg>
      <pc:sldChg chg="del">
        <pc:chgData name="Michelle Picón Salinas" userId="2587e1e9-9f21-4b7b-b919-8ef356ce05c7" providerId="ADAL" clId="{9AAF354D-84EE-484F-8D57-DC5CC1A691A9}" dt="2025-03-04T05:39:40.594" v="628" actId="2696"/>
        <pc:sldMkLst>
          <pc:docMk/>
          <pc:sldMk cId="3630401575" sldId="368"/>
        </pc:sldMkLst>
      </pc:sldChg>
      <pc:sldChg chg="add">
        <pc:chgData name="Michelle Picón Salinas" userId="2587e1e9-9f21-4b7b-b919-8ef356ce05c7" providerId="ADAL" clId="{9AAF354D-84EE-484F-8D57-DC5CC1A691A9}" dt="2025-03-04T05:16:58.548" v="109"/>
        <pc:sldMkLst>
          <pc:docMk/>
          <pc:sldMk cId="2257149529" sldId="374"/>
        </pc:sldMkLst>
      </pc:sldChg>
      <pc:sldChg chg="addSp modSp add mod">
        <pc:chgData name="Michelle Picón Salinas" userId="2587e1e9-9f21-4b7b-b919-8ef356ce05c7" providerId="ADAL" clId="{9AAF354D-84EE-484F-8D57-DC5CC1A691A9}" dt="2025-03-04T05:17:58.008" v="118" actId="167"/>
        <pc:sldMkLst>
          <pc:docMk/>
          <pc:sldMk cId="4030657118" sldId="376"/>
        </pc:sldMkLst>
        <pc:picChg chg="add mod ord">
          <ac:chgData name="Michelle Picón Salinas" userId="2587e1e9-9f21-4b7b-b919-8ef356ce05c7" providerId="ADAL" clId="{9AAF354D-84EE-484F-8D57-DC5CC1A691A9}" dt="2025-03-04T05:17:58.008" v="118" actId="167"/>
          <ac:picMkLst>
            <pc:docMk/>
            <pc:sldMk cId="4030657118" sldId="376"/>
            <ac:picMk id="3" creationId="{936F97BF-587E-FE87-DC49-D9E5D8F91D57}"/>
          </ac:picMkLst>
        </pc:picChg>
      </pc:sldChg>
      <pc:sldChg chg="addSp delSp modSp add mod">
        <pc:chgData name="Michelle Picón Salinas" userId="2587e1e9-9f21-4b7b-b919-8ef356ce05c7" providerId="ADAL" clId="{9AAF354D-84EE-484F-8D57-DC5CC1A691A9}" dt="2025-03-04T05:19:12.617" v="138"/>
        <pc:sldMkLst>
          <pc:docMk/>
          <pc:sldMk cId="2220746952" sldId="377"/>
        </pc:sldMkLst>
        <pc:spChg chg="add mod">
          <ac:chgData name="Michelle Picón Salinas" userId="2587e1e9-9f21-4b7b-b919-8ef356ce05c7" providerId="ADAL" clId="{9AAF354D-84EE-484F-8D57-DC5CC1A691A9}" dt="2025-03-04T05:19:12.617" v="138"/>
          <ac:spMkLst>
            <pc:docMk/>
            <pc:sldMk cId="2220746952" sldId="377"/>
            <ac:spMk id="8" creationId="{1AF35176-2848-E994-E3A4-D2290AD92A25}"/>
          </ac:spMkLst>
        </pc:spChg>
        <pc:grpChg chg="del">
          <ac:chgData name="Michelle Picón Salinas" userId="2587e1e9-9f21-4b7b-b919-8ef356ce05c7" providerId="ADAL" clId="{9AAF354D-84EE-484F-8D57-DC5CC1A691A9}" dt="2025-03-04T05:18:45.215" v="130" actId="478"/>
          <ac:grpSpMkLst>
            <pc:docMk/>
            <pc:sldMk cId="2220746952" sldId="377"/>
            <ac:grpSpMk id="6" creationId="{3093AEC1-FD33-DA40-F422-14C6B6AE685A}"/>
          </ac:grpSpMkLst>
        </pc:grpChg>
        <pc:picChg chg="add mod ord">
          <ac:chgData name="Michelle Picón Salinas" userId="2587e1e9-9f21-4b7b-b919-8ef356ce05c7" providerId="ADAL" clId="{9AAF354D-84EE-484F-8D57-DC5CC1A691A9}" dt="2025-03-04T05:18:50.984" v="132" actId="167"/>
          <ac:picMkLst>
            <pc:docMk/>
            <pc:sldMk cId="2220746952" sldId="377"/>
            <ac:picMk id="7" creationId="{C1232008-ECEA-3E6B-9A53-F2F78AA1F364}"/>
          </ac:picMkLst>
        </pc:picChg>
      </pc:sldChg>
      <pc:sldChg chg="addSp delSp modSp add mod">
        <pc:chgData name="Michelle Picón Salinas" userId="2587e1e9-9f21-4b7b-b919-8ef356ce05c7" providerId="ADAL" clId="{9AAF354D-84EE-484F-8D57-DC5CC1A691A9}" dt="2025-03-04T05:33:48.608" v="545" actId="167"/>
        <pc:sldMkLst>
          <pc:docMk/>
          <pc:sldMk cId="425480987" sldId="1949"/>
        </pc:sldMkLst>
        <pc:spChg chg="mod">
          <ac:chgData name="Michelle Picón Salinas" userId="2587e1e9-9f21-4b7b-b919-8ef356ce05c7" providerId="ADAL" clId="{9AAF354D-84EE-484F-8D57-DC5CC1A691A9}" dt="2025-03-04T05:33:42.912" v="542" actId="1076"/>
          <ac:spMkLst>
            <pc:docMk/>
            <pc:sldMk cId="425480987" sldId="1949"/>
            <ac:spMk id="12" creationId="{BB82FD9A-4406-FC8D-FC40-35854506E0B3}"/>
          </ac:spMkLst>
        </pc:spChg>
        <pc:spChg chg="del">
          <ac:chgData name="Michelle Picón Salinas" userId="2587e1e9-9f21-4b7b-b919-8ef356ce05c7" providerId="ADAL" clId="{9AAF354D-84EE-484F-8D57-DC5CC1A691A9}" dt="2025-03-04T05:33:35.627" v="539" actId="478"/>
          <ac:spMkLst>
            <pc:docMk/>
            <pc:sldMk cId="425480987" sldId="1949"/>
            <ac:spMk id="140" creationId="{0EEC66AD-27B9-1F79-AD8C-2AEC1C6E6219}"/>
          </ac:spMkLst>
        </pc:spChg>
        <pc:grpChg chg="del">
          <ac:chgData name="Michelle Picón Salinas" userId="2587e1e9-9f21-4b7b-b919-8ef356ce05c7" providerId="ADAL" clId="{9AAF354D-84EE-484F-8D57-DC5CC1A691A9}" dt="2025-03-04T05:33:44.384" v="543" actId="478"/>
          <ac:grpSpMkLst>
            <pc:docMk/>
            <pc:sldMk cId="425480987" sldId="1949"/>
            <ac:grpSpMk id="29" creationId="{F640A72A-B7F2-BBBC-A81C-2D2836FD2546}"/>
          </ac:grpSpMkLst>
        </pc:grpChg>
        <pc:picChg chg="add mod ord">
          <ac:chgData name="Michelle Picón Salinas" userId="2587e1e9-9f21-4b7b-b919-8ef356ce05c7" providerId="ADAL" clId="{9AAF354D-84EE-484F-8D57-DC5CC1A691A9}" dt="2025-03-04T05:33:48.608" v="545" actId="167"/>
          <ac:picMkLst>
            <pc:docMk/>
            <pc:sldMk cId="425480987" sldId="1949"/>
            <ac:picMk id="2" creationId="{56F91974-D68D-9CD6-164D-E96FBAA88F6A}"/>
          </ac:picMkLst>
        </pc:picChg>
      </pc:sldChg>
      <pc:sldChg chg="addSp delSp modSp add mod">
        <pc:chgData name="Michelle Picón Salinas" userId="2587e1e9-9f21-4b7b-b919-8ef356ce05c7" providerId="ADAL" clId="{9AAF354D-84EE-484F-8D57-DC5CC1A691A9}" dt="2025-03-04T05:31:32.692" v="498" actId="2711"/>
        <pc:sldMkLst>
          <pc:docMk/>
          <pc:sldMk cId="626859040" sldId="1950"/>
        </pc:sldMkLst>
        <pc:spChg chg="add del mod">
          <ac:chgData name="Michelle Picón Salinas" userId="2587e1e9-9f21-4b7b-b919-8ef356ce05c7" providerId="ADAL" clId="{9AAF354D-84EE-484F-8D57-DC5CC1A691A9}" dt="2025-03-04T05:31:32.692" v="498" actId="2711"/>
          <ac:spMkLst>
            <pc:docMk/>
            <pc:sldMk cId="626859040" sldId="1950"/>
            <ac:spMk id="12" creationId="{7A97776F-9D75-B91E-AD47-9A7918DAD153}"/>
          </ac:spMkLst>
        </pc:spChg>
        <pc:spChg chg="del">
          <ac:chgData name="Michelle Picón Salinas" userId="2587e1e9-9f21-4b7b-b919-8ef356ce05c7" providerId="ADAL" clId="{9AAF354D-84EE-484F-8D57-DC5CC1A691A9}" dt="2025-03-04T05:31:30.435" v="497" actId="478"/>
          <ac:spMkLst>
            <pc:docMk/>
            <pc:sldMk cId="626859040" sldId="1950"/>
            <ac:spMk id="140" creationId="{C77F263E-4DC2-0070-9D84-210FE08D5CC9}"/>
          </ac:spMkLst>
        </pc:spChg>
      </pc:sldChg>
      <pc:sldChg chg="delSp modSp add mod">
        <pc:chgData name="Michelle Picón Salinas" userId="2587e1e9-9f21-4b7b-b919-8ef356ce05c7" providerId="ADAL" clId="{9AAF354D-84EE-484F-8D57-DC5CC1A691A9}" dt="2025-03-04T05:31:37.577" v="499" actId="2711"/>
        <pc:sldMkLst>
          <pc:docMk/>
          <pc:sldMk cId="1209727943" sldId="1951"/>
        </pc:sldMkLst>
        <pc:spChg chg="mod">
          <ac:chgData name="Michelle Picón Salinas" userId="2587e1e9-9f21-4b7b-b919-8ef356ce05c7" providerId="ADAL" clId="{9AAF354D-84EE-484F-8D57-DC5CC1A691A9}" dt="2025-03-04T05:31:37.577" v="499" actId="2711"/>
          <ac:spMkLst>
            <pc:docMk/>
            <pc:sldMk cId="1209727943" sldId="1951"/>
            <ac:spMk id="12" creationId="{C8B044DC-42F2-ACC2-7594-1FF1CE4A09C4}"/>
          </ac:spMkLst>
        </pc:spChg>
        <pc:spChg chg="del">
          <ac:chgData name="Michelle Picón Salinas" userId="2587e1e9-9f21-4b7b-b919-8ef356ce05c7" providerId="ADAL" clId="{9AAF354D-84EE-484F-8D57-DC5CC1A691A9}" dt="2025-03-04T05:31:26.177" v="494" actId="478"/>
          <ac:spMkLst>
            <pc:docMk/>
            <pc:sldMk cId="1209727943" sldId="1951"/>
            <ac:spMk id="140" creationId="{8DA5DF3D-D876-6E98-4681-8EDFBA3477D1}"/>
          </ac:spMkLst>
        </pc:spChg>
      </pc:sldChg>
      <pc:sldChg chg="delSp modSp add mod">
        <pc:chgData name="Michelle Picón Salinas" userId="2587e1e9-9f21-4b7b-b919-8ef356ce05c7" providerId="ADAL" clId="{9AAF354D-84EE-484F-8D57-DC5CC1A691A9}" dt="2025-03-04T05:31:41.092" v="500" actId="2711"/>
        <pc:sldMkLst>
          <pc:docMk/>
          <pc:sldMk cId="221834029" sldId="1952"/>
        </pc:sldMkLst>
        <pc:spChg chg="mod">
          <ac:chgData name="Michelle Picón Salinas" userId="2587e1e9-9f21-4b7b-b919-8ef356ce05c7" providerId="ADAL" clId="{9AAF354D-84EE-484F-8D57-DC5CC1A691A9}" dt="2025-03-04T05:31:41.092" v="500" actId="2711"/>
          <ac:spMkLst>
            <pc:docMk/>
            <pc:sldMk cId="221834029" sldId="1952"/>
            <ac:spMk id="12" creationId="{6077C3F0-78DD-250D-5B6A-8FEA2FA513D1}"/>
          </ac:spMkLst>
        </pc:spChg>
        <pc:spChg chg="del">
          <ac:chgData name="Michelle Picón Salinas" userId="2587e1e9-9f21-4b7b-b919-8ef356ce05c7" providerId="ADAL" clId="{9AAF354D-84EE-484F-8D57-DC5CC1A691A9}" dt="2025-03-04T05:31:24.661" v="493" actId="478"/>
          <ac:spMkLst>
            <pc:docMk/>
            <pc:sldMk cId="221834029" sldId="1952"/>
            <ac:spMk id="140" creationId="{E6295F54-A40B-8D84-AB90-1790E53FCA06}"/>
          </ac:spMkLst>
        </pc:spChg>
      </pc:sldChg>
      <pc:sldChg chg="delSp modSp add mod">
        <pc:chgData name="Michelle Picón Salinas" userId="2587e1e9-9f21-4b7b-b919-8ef356ce05c7" providerId="ADAL" clId="{9AAF354D-84EE-484F-8D57-DC5CC1A691A9}" dt="2025-03-04T05:45:15.206" v="639" actId="20577"/>
        <pc:sldMkLst>
          <pc:docMk/>
          <pc:sldMk cId="2642976688" sldId="1953"/>
        </pc:sldMkLst>
        <pc:spChg chg="mod">
          <ac:chgData name="Michelle Picón Salinas" userId="2587e1e9-9f21-4b7b-b919-8ef356ce05c7" providerId="ADAL" clId="{9AAF354D-84EE-484F-8D57-DC5CC1A691A9}" dt="2025-03-04T05:45:15.206" v="639" actId="20577"/>
          <ac:spMkLst>
            <pc:docMk/>
            <pc:sldMk cId="2642976688" sldId="1953"/>
            <ac:spMk id="12" creationId="{419CE1D9-5CC6-CE66-BB08-DE1012BBF7D6}"/>
          </ac:spMkLst>
        </pc:spChg>
        <pc:spChg chg="del">
          <ac:chgData name="Michelle Picón Salinas" userId="2587e1e9-9f21-4b7b-b919-8ef356ce05c7" providerId="ADAL" clId="{9AAF354D-84EE-484F-8D57-DC5CC1A691A9}" dt="2025-03-04T05:31:21.473" v="492" actId="478"/>
          <ac:spMkLst>
            <pc:docMk/>
            <pc:sldMk cId="2642976688" sldId="1953"/>
            <ac:spMk id="140" creationId="{F25BD1DB-1505-77D4-CDED-3E406100EE58}"/>
          </ac:spMkLst>
        </pc:spChg>
      </pc:sldChg>
      <pc:sldChg chg="addSp delSp modSp add mod">
        <pc:chgData name="Michelle Picón Salinas" userId="2587e1e9-9f21-4b7b-b919-8ef356ce05c7" providerId="ADAL" clId="{9AAF354D-84EE-484F-8D57-DC5CC1A691A9}" dt="2025-03-04T05:46:52.786" v="643" actId="20577"/>
        <pc:sldMkLst>
          <pc:docMk/>
          <pc:sldMk cId="416496184" sldId="1963"/>
        </pc:sldMkLst>
        <pc:spChg chg="mod">
          <ac:chgData name="Michelle Picón Salinas" userId="2587e1e9-9f21-4b7b-b919-8ef356ce05c7" providerId="ADAL" clId="{9AAF354D-84EE-484F-8D57-DC5CC1A691A9}" dt="2025-03-04T05:36:28.743" v="583" actId="1076"/>
          <ac:spMkLst>
            <pc:docMk/>
            <pc:sldMk cId="416496184" sldId="1963"/>
            <ac:spMk id="2" creationId="{3CF01AD9-2F10-81D8-442E-F57A33BEEAA9}"/>
          </ac:spMkLst>
        </pc:spChg>
        <pc:spChg chg="mod">
          <ac:chgData name="Michelle Picón Salinas" userId="2587e1e9-9f21-4b7b-b919-8ef356ce05c7" providerId="ADAL" clId="{9AAF354D-84EE-484F-8D57-DC5CC1A691A9}" dt="2025-03-04T05:37:56.872" v="589" actId="1076"/>
          <ac:spMkLst>
            <pc:docMk/>
            <pc:sldMk cId="416496184" sldId="1963"/>
            <ac:spMk id="4" creationId="{A047714D-9576-4A13-951D-BFEE917F1272}"/>
          </ac:spMkLst>
        </pc:spChg>
        <pc:spChg chg="mod">
          <ac:chgData name="Michelle Picón Salinas" userId="2587e1e9-9f21-4b7b-b919-8ef356ce05c7" providerId="ADAL" clId="{9AAF354D-84EE-484F-8D57-DC5CC1A691A9}" dt="2025-03-04T05:36:28.743" v="583" actId="1076"/>
          <ac:spMkLst>
            <pc:docMk/>
            <pc:sldMk cId="416496184" sldId="1963"/>
            <ac:spMk id="8" creationId="{C89CF009-6B2E-CBE0-555A-F71E18A83938}"/>
          </ac:spMkLst>
        </pc:spChg>
        <pc:spChg chg="mod">
          <ac:chgData name="Michelle Picón Salinas" userId="2587e1e9-9f21-4b7b-b919-8ef356ce05c7" providerId="ADAL" clId="{9AAF354D-84EE-484F-8D57-DC5CC1A691A9}" dt="2025-03-04T05:36:28.743" v="583" actId="1076"/>
          <ac:spMkLst>
            <pc:docMk/>
            <pc:sldMk cId="416496184" sldId="1963"/>
            <ac:spMk id="9" creationId="{ACAA9D9E-086C-611B-BC92-B26B6D015CF0}"/>
          </ac:spMkLst>
        </pc:spChg>
        <pc:spChg chg="mod">
          <ac:chgData name="Michelle Picón Salinas" userId="2587e1e9-9f21-4b7b-b919-8ef356ce05c7" providerId="ADAL" clId="{9AAF354D-84EE-484F-8D57-DC5CC1A691A9}" dt="2025-03-04T05:46:52.786" v="643" actId="20577"/>
          <ac:spMkLst>
            <pc:docMk/>
            <pc:sldMk cId="416496184" sldId="1963"/>
            <ac:spMk id="12" creationId="{C9539608-B7C5-CDA4-B840-7DC8DD00027C}"/>
          </ac:spMkLst>
        </pc:spChg>
        <pc:spChg chg="mod">
          <ac:chgData name="Michelle Picón Salinas" userId="2587e1e9-9f21-4b7b-b919-8ef356ce05c7" providerId="ADAL" clId="{9AAF354D-84EE-484F-8D57-DC5CC1A691A9}" dt="2025-03-04T05:36:28.743" v="583" actId="1076"/>
          <ac:spMkLst>
            <pc:docMk/>
            <pc:sldMk cId="416496184" sldId="1963"/>
            <ac:spMk id="13" creationId="{18487EFE-6648-887B-240F-81650D68A905}"/>
          </ac:spMkLst>
        </pc:spChg>
        <pc:spChg chg="mod">
          <ac:chgData name="Michelle Picón Salinas" userId="2587e1e9-9f21-4b7b-b919-8ef356ce05c7" providerId="ADAL" clId="{9AAF354D-84EE-484F-8D57-DC5CC1A691A9}" dt="2025-03-04T05:36:28.743" v="583" actId="1076"/>
          <ac:spMkLst>
            <pc:docMk/>
            <pc:sldMk cId="416496184" sldId="1963"/>
            <ac:spMk id="14" creationId="{4E6B8F16-71E1-9753-9523-3260AD73454D}"/>
          </ac:spMkLst>
        </pc:spChg>
        <pc:spChg chg="del">
          <ac:chgData name="Michelle Picón Salinas" userId="2587e1e9-9f21-4b7b-b919-8ef356ce05c7" providerId="ADAL" clId="{9AAF354D-84EE-484F-8D57-DC5CC1A691A9}" dt="2025-03-04T05:36:31.196" v="584" actId="478"/>
          <ac:spMkLst>
            <pc:docMk/>
            <pc:sldMk cId="416496184" sldId="1963"/>
            <ac:spMk id="140" creationId="{84EB436A-608A-BDFF-6962-588FF48F1E8A}"/>
          </ac:spMkLst>
        </pc:spChg>
        <pc:picChg chg="mod">
          <ac:chgData name="Michelle Picón Salinas" userId="2587e1e9-9f21-4b7b-b919-8ef356ce05c7" providerId="ADAL" clId="{9AAF354D-84EE-484F-8D57-DC5CC1A691A9}" dt="2025-03-04T05:36:28.743" v="583" actId="1076"/>
          <ac:picMkLst>
            <pc:docMk/>
            <pc:sldMk cId="416496184" sldId="1963"/>
            <ac:picMk id="3" creationId="{195B378A-E6A9-9AC9-0B11-B33AC696AFCB}"/>
          </ac:picMkLst>
        </pc:picChg>
        <pc:picChg chg="add mod ord">
          <ac:chgData name="Michelle Picón Salinas" userId="2587e1e9-9f21-4b7b-b919-8ef356ce05c7" providerId="ADAL" clId="{9AAF354D-84EE-484F-8D57-DC5CC1A691A9}" dt="2025-03-04T05:38:03.416" v="591" actId="167"/>
          <ac:picMkLst>
            <pc:docMk/>
            <pc:sldMk cId="416496184" sldId="1963"/>
            <ac:picMk id="5" creationId="{F8062EE3-7AF4-C93B-4F83-1887A8075137}"/>
          </ac:picMkLst>
        </pc:picChg>
      </pc:sldChg>
      <pc:sldChg chg="addSp delSp modSp add mod">
        <pc:chgData name="Michelle Picón Salinas" userId="2587e1e9-9f21-4b7b-b919-8ef356ce05c7" providerId="ADAL" clId="{9AAF354D-84EE-484F-8D57-DC5CC1A691A9}" dt="2025-03-04T05:21:22.076" v="195" actId="478"/>
        <pc:sldMkLst>
          <pc:docMk/>
          <pc:sldMk cId="1874765388" sldId="2147483528"/>
        </pc:sldMkLst>
        <pc:spChg chg="add mod ord">
          <ac:chgData name="Michelle Picón Salinas" userId="2587e1e9-9f21-4b7b-b919-8ef356ce05c7" providerId="ADAL" clId="{9AAF354D-84EE-484F-8D57-DC5CC1A691A9}" dt="2025-03-04T05:21:19.826" v="194" actId="167"/>
          <ac:spMkLst>
            <pc:docMk/>
            <pc:sldMk cId="1874765388" sldId="2147483528"/>
            <ac:spMk id="13" creationId="{11F58233-330A-E615-DBA1-8DA8F528F842}"/>
          </ac:spMkLst>
        </pc:spChg>
        <pc:picChg chg="del">
          <ac:chgData name="Michelle Picón Salinas" userId="2587e1e9-9f21-4b7b-b919-8ef356ce05c7" providerId="ADAL" clId="{9AAF354D-84EE-484F-8D57-DC5CC1A691A9}" dt="2025-03-04T05:21:22.076" v="195" actId="478"/>
          <ac:picMkLst>
            <pc:docMk/>
            <pc:sldMk cId="1874765388" sldId="2147483528"/>
            <ac:picMk id="24" creationId="{4C09F786-7F7E-F256-F0A7-8124F02E99D7}"/>
          </ac:picMkLst>
        </pc:picChg>
      </pc:sldChg>
      <pc:sldChg chg="addSp delSp modSp add mod">
        <pc:chgData name="Michelle Picón Salinas" userId="2587e1e9-9f21-4b7b-b919-8ef356ce05c7" providerId="ADAL" clId="{9AAF354D-84EE-484F-8D57-DC5CC1A691A9}" dt="2025-03-04T05:28:36.169" v="394" actId="1076"/>
        <pc:sldMkLst>
          <pc:docMk/>
          <pc:sldMk cId="30748785" sldId="2147483529"/>
        </pc:sldMkLst>
        <pc:spChg chg="mod">
          <ac:chgData name="Michelle Picón Salinas" userId="2587e1e9-9f21-4b7b-b919-8ef356ce05c7" providerId="ADAL" clId="{9AAF354D-84EE-484F-8D57-DC5CC1A691A9}" dt="2025-03-04T05:28:32.584" v="393" actId="1076"/>
          <ac:spMkLst>
            <pc:docMk/>
            <pc:sldMk cId="30748785" sldId="2147483529"/>
            <ac:spMk id="2" creationId="{34795511-B709-9870-BDC1-845D4FD2F18E}"/>
          </ac:spMkLst>
        </pc:spChg>
        <pc:spChg chg="mod">
          <ac:chgData name="Michelle Picón Salinas" userId="2587e1e9-9f21-4b7b-b919-8ef356ce05c7" providerId="ADAL" clId="{9AAF354D-84EE-484F-8D57-DC5CC1A691A9}" dt="2025-03-04T05:28:36.169" v="394" actId="1076"/>
          <ac:spMkLst>
            <pc:docMk/>
            <pc:sldMk cId="30748785" sldId="2147483529"/>
            <ac:spMk id="3" creationId="{AE0BFF15-9E15-5B50-51B6-67DF8F6E3D4D}"/>
          </ac:spMkLst>
        </pc:spChg>
        <pc:picChg chg="del">
          <ac:chgData name="Michelle Picón Salinas" userId="2587e1e9-9f21-4b7b-b919-8ef356ce05c7" providerId="ADAL" clId="{9AAF354D-84EE-484F-8D57-DC5CC1A691A9}" dt="2025-03-04T05:26:58.033" v="348" actId="478"/>
          <ac:picMkLst>
            <pc:docMk/>
            <pc:sldMk cId="30748785" sldId="2147483529"/>
            <ac:picMk id="1028" creationId="{B1D32555-27EC-1257-2341-2B7206A25E1B}"/>
          </ac:picMkLst>
        </pc:picChg>
        <pc:picChg chg="add">
          <ac:chgData name="Michelle Picón Salinas" userId="2587e1e9-9f21-4b7b-b919-8ef356ce05c7" providerId="ADAL" clId="{9AAF354D-84EE-484F-8D57-DC5CC1A691A9}" dt="2025-03-04T05:26:58.509" v="349"/>
          <ac:picMkLst>
            <pc:docMk/>
            <pc:sldMk cId="30748785" sldId="2147483529"/>
            <ac:picMk id="7170" creationId="{5AC96611-0726-FB2A-C6C9-199B5566A379}"/>
          </ac:picMkLst>
        </pc:picChg>
        <pc:picChg chg="add">
          <ac:chgData name="Michelle Picón Salinas" userId="2587e1e9-9f21-4b7b-b919-8ef356ce05c7" providerId="ADAL" clId="{9AAF354D-84EE-484F-8D57-DC5CC1A691A9}" dt="2025-03-04T05:26:58.509" v="349"/>
          <ac:picMkLst>
            <pc:docMk/>
            <pc:sldMk cId="30748785" sldId="2147483529"/>
            <ac:picMk id="7171" creationId="{4F4B1081-FEBF-5999-3A2D-2537069E1EA3}"/>
          </ac:picMkLst>
        </pc:picChg>
        <pc:picChg chg="add">
          <ac:chgData name="Michelle Picón Salinas" userId="2587e1e9-9f21-4b7b-b919-8ef356ce05c7" providerId="ADAL" clId="{9AAF354D-84EE-484F-8D57-DC5CC1A691A9}" dt="2025-03-04T05:26:58.509" v="349"/>
          <ac:picMkLst>
            <pc:docMk/>
            <pc:sldMk cId="30748785" sldId="2147483529"/>
            <ac:picMk id="7172" creationId="{B718D42B-7068-DACF-0F37-4ECD3DA120AB}"/>
          </ac:picMkLst>
        </pc:picChg>
        <pc:picChg chg="add mod">
          <ac:chgData name="Michelle Picón Salinas" userId="2587e1e9-9f21-4b7b-b919-8ef356ce05c7" providerId="ADAL" clId="{9AAF354D-84EE-484F-8D57-DC5CC1A691A9}" dt="2025-03-04T05:28:28.272" v="392" actId="1076"/>
          <ac:picMkLst>
            <pc:docMk/>
            <pc:sldMk cId="30748785" sldId="2147483529"/>
            <ac:picMk id="7174" creationId="{96B10032-A529-2B4A-816D-4BC13527557F}"/>
          </ac:picMkLst>
        </pc:picChg>
        <pc:picChg chg="add mod">
          <ac:chgData name="Michelle Picón Salinas" userId="2587e1e9-9f21-4b7b-b919-8ef356ce05c7" providerId="ADAL" clId="{9AAF354D-84EE-484F-8D57-DC5CC1A691A9}" dt="2025-03-04T05:28:23.601" v="389" actId="14100"/>
          <ac:picMkLst>
            <pc:docMk/>
            <pc:sldMk cId="30748785" sldId="2147483529"/>
            <ac:picMk id="7176" creationId="{353FDC98-95FA-E93C-C869-C0680860ECA2}"/>
          </ac:picMkLst>
        </pc:picChg>
        <pc:picChg chg="add mod">
          <ac:chgData name="Michelle Picón Salinas" userId="2587e1e9-9f21-4b7b-b919-8ef356ce05c7" providerId="ADAL" clId="{9AAF354D-84EE-484F-8D57-DC5CC1A691A9}" dt="2025-03-04T05:28:18.440" v="387" actId="1076"/>
          <ac:picMkLst>
            <pc:docMk/>
            <pc:sldMk cId="30748785" sldId="2147483529"/>
            <ac:picMk id="7178" creationId="{C8E30B04-8F0D-4A56-6258-654819C8ACF2}"/>
          </ac:picMkLst>
        </pc:picChg>
      </pc:sldChg>
      <pc:sldChg chg="addSp delSp modSp add">
        <pc:chgData name="Michelle Picón Salinas" userId="2587e1e9-9f21-4b7b-b919-8ef356ce05c7" providerId="ADAL" clId="{9AAF354D-84EE-484F-8D57-DC5CC1A691A9}" dt="2025-03-04T05:29:28.864" v="423" actId="1076"/>
        <pc:sldMkLst>
          <pc:docMk/>
          <pc:sldMk cId="3658318077" sldId="2147483530"/>
        </pc:sldMkLst>
        <pc:picChg chg="del">
          <ac:chgData name="Michelle Picón Salinas" userId="2587e1e9-9f21-4b7b-b919-8ef356ce05c7" providerId="ADAL" clId="{9AAF354D-84EE-484F-8D57-DC5CC1A691A9}" dt="2025-03-04T05:29:20.616" v="420" actId="478"/>
          <ac:picMkLst>
            <pc:docMk/>
            <pc:sldMk cId="3658318077" sldId="2147483530"/>
            <ac:picMk id="8194" creationId="{16DC7389-2875-7867-3E5E-C9AC9B5D279F}"/>
          </ac:picMkLst>
        </pc:picChg>
        <pc:picChg chg="add mod">
          <ac:chgData name="Michelle Picón Salinas" userId="2587e1e9-9f21-4b7b-b919-8ef356ce05c7" providerId="ADAL" clId="{9AAF354D-84EE-484F-8D57-DC5CC1A691A9}" dt="2025-03-04T05:29:28.864" v="423" actId="1076"/>
          <ac:picMkLst>
            <pc:docMk/>
            <pc:sldMk cId="3658318077" sldId="2147483530"/>
            <ac:picMk id="9218" creationId="{97617581-4B01-7123-62B2-B955FC319F13}"/>
          </ac:picMkLst>
        </pc:picChg>
      </pc:sldChg>
      <pc:sldChg chg="addSp delSp modSp add mod">
        <pc:chgData name="Michelle Picón Salinas" userId="2587e1e9-9f21-4b7b-b919-8ef356ce05c7" providerId="ADAL" clId="{9AAF354D-84EE-484F-8D57-DC5CC1A691A9}" dt="2025-03-04T05:33:17.859" v="537" actId="478"/>
        <pc:sldMkLst>
          <pc:docMk/>
          <pc:sldMk cId="1889710891" sldId="2147483531"/>
        </pc:sldMkLst>
        <pc:spChg chg="mod">
          <ac:chgData name="Michelle Picón Salinas" userId="2587e1e9-9f21-4b7b-b919-8ef356ce05c7" providerId="ADAL" clId="{9AAF354D-84EE-484F-8D57-DC5CC1A691A9}" dt="2025-03-04T05:32:17.585" v="513"/>
          <ac:spMkLst>
            <pc:docMk/>
            <pc:sldMk cId="1889710891" sldId="2147483531"/>
            <ac:spMk id="2" creationId="{7C92B675-CFFA-455E-9B9E-E4F97BEFDB9B}"/>
          </ac:spMkLst>
        </pc:spChg>
        <pc:picChg chg="del">
          <ac:chgData name="Michelle Picón Salinas" userId="2587e1e9-9f21-4b7b-b919-8ef356ce05c7" providerId="ADAL" clId="{9AAF354D-84EE-484F-8D57-DC5CC1A691A9}" dt="2025-03-04T05:33:17.859" v="537" actId="478"/>
          <ac:picMkLst>
            <pc:docMk/>
            <pc:sldMk cId="1889710891" sldId="2147483531"/>
            <ac:picMk id="6" creationId="{873A1904-C244-38C3-3BF3-170ABEFE19FE}"/>
          </ac:picMkLst>
        </pc:picChg>
        <pc:picChg chg="del">
          <ac:chgData name="Michelle Picón Salinas" userId="2587e1e9-9f21-4b7b-b919-8ef356ce05c7" providerId="ADAL" clId="{9AAF354D-84EE-484F-8D57-DC5CC1A691A9}" dt="2025-03-04T05:32:29.096" v="514" actId="478"/>
          <ac:picMkLst>
            <pc:docMk/>
            <pc:sldMk cId="1889710891" sldId="2147483531"/>
            <ac:picMk id="13314" creationId="{66D20ACC-B71F-B745-1899-35AD4302FD97}"/>
          </ac:picMkLst>
        </pc:picChg>
        <pc:picChg chg="add mod">
          <ac:chgData name="Michelle Picón Salinas" userId="2587e1e9-9f21-4b7b-b919-8ef356ce05c7" providerId="ADAL" clId="{9AAF354D-84EE-484F-8D57-DC5CC1A691A9}" dt="2025-03-04T05:33:14.983" v="536" actId="1076"/>
          <ac:picMkLst>
            <pc:docMk/>
            <pc:sldMk cId="1889710891" sldId="2147483531"/>
            <ac:picMk id="14338" creationId="{60FC49C1-6686-01F2-066B-3FED8230DEB1}"/>
          </ac:picMkLst>
        </pc:picChg>
        <pc:picChg chg="add mod">
          <ac:chgData name="Michelle Picón Salinas" userId="2587e1e9-9f21-4b7b-b919-8ef356ce05c7" providerId="ADAL" clId="{9AAF354D-84EE-484F-8D57-DC5CC1A691A9}" dt="2025-03-04T05:33:14.983" v="536" actId="1076"/>
          <ac:picMkLst>
            <pc:docMk/>
            <pc:sldMk cId="1889710891" sldId="2147483531"/>
            <ac:picMk id="14339" creationId="{E477EAC3-92B1-817D-C4F3-8438C3D2678D}"/>
          </ac:picMkLst>
        </pc:picChg>
        <pc:picChg chg="add mod">
          <ac:chgData name="Michelle Picón Salinas" userId="2587e1e9-9f21-4b7b-b919-8ef356ce05c7" providerId="ADAL" clId="{9AAF354D-84EE-484F-8D57-DC5CC1A691A9}" dt="2025-03-04T05:33:14.983" v="536" actId="1076"/>
          <ac:picMkLst>
            <pc:docMk/>
            <pc:sldMk cId="1889710891" sldId="2147483531"/>
            <ac:picMk id="14340" creationId="{3C8C84D6-8300-E2FA-EA3C-6A88674AC027}"/>
          </ac:picMkLst>
        </pc:picChg>
      </pc:sldChg>
      <pc:sldChg chg="add del">
        <pc:chgData name="Michelle Picón Salinas" userId="2587e1e9-9f21-4b7b-b919-8ef356ce05c7" providerId="ADAL" clId="{9AAF354D-84EE-484F-8D57-DC5CC1A691A9}" dt="2025-03-04T05:29:35.826" v="425" actId="47"/>
        <pc:sldMkLst>
          <pc:docMk/>
          <pc:sldMk cId="3076081326" sldId="2147483531"/>
        </pc:sldMkLst>
      </pc:sldChg>
      <pc:sldChg chg="addSp delSp modSp add mod">
        <pc:chgData name="Michelle Picón Salinas" userId="2587e1e9-9f21-4b7b-b919-8ef356ce05c7" providerId="ADAL" clId="{9AAF354D-84EE-484F-8D57-DC5CC1A691A9}" dt="2025-03-04T05:35:45.130" v="574" actId="478"/>
        <pc:sldMkLst>
          <pc:docMk/>
          <pc:sldMk cId="3204213249" sldId="2147483532"/>
        </pc:sldMkLst>
        <pc:spChg chg="add mod ord">
          <ac:chgData name="Michelle Picón Salinas" userId="2587e1e9-9f21-4b7b-b919-8ef356ce05c7" providerId="ADAL" clId="{9AAF354D-84EE-484F-8D57-DC5CC1A691A9}" dt="2025-03-04T05:35:43.937" v="573" actId="167"/>
          <ac:spMkLst>
            <pc:docMk/>
            <pc:sldMk cId="3204213249" sldId="2147483532"/>
            <ac:spMk id="3" creationId="{6D9B4CAA-0F6C-C158-BBB9-1D045F42044B}"/>
          </ac:spMkLst>
        </pc:spChg>
        <pc:picChg chg="del">
          <ac:chgData name="Michelle Picón Salinas" userId="2587e1e9-9f21-4b7b-b919-8ef356ce05c7" providerId="ADAL" clId="{9AAF354D-84EE-484F-8D57-DC5CC1A691A9}" dt="2025-03-04T05:35:45.130" v="574" actId="478"/>
          <ac:picMkLst>
            <pc:docMk/>
            <pc:sldMk cId="3204213249" sldId="2147483532"/>
            <ac:picMk id="24" creationId="{4C09F786-7F7E-F256-F0A7-8124F02E99D7}"/>
          </ac:picMkLst>
        </pc:picChg>
      </pc:sldChg>
      <pc:sldChg chg="addSp delSp modSp add">
        <pc:chgData name="Michelle Picón Salinas" userId="2587e1e9-9f21-4b7b-b919-8ef356ce05c7" providerId="ADAL" clId="{9AAF354D-84EE-484F-8D57-DC5CC1A691A9}" dt="2025-03-04T05:39:16.615" v="623" actId="1076"/>
        <pc:sldMkLst>
          <pc:docMk/>
          <pc:sldMk cId="2946626720" sldId="2147483533"/>
        </pc:sldMkLst>
        <pc:picChg chg="del">
          <ac:chgData name="Michelle Picón Salinas" userId="2587e1e9-9f21-4b7b-b919-8ef356ce05c7" providerId="ADAL" clId="{9AAF354D-84EE-484F-8D57-DC5CC1A691A9}" dt="2025-03-04T05:39:14.172" v="621" actId="478"/>
          <ac:picMkLst>
            <pc:docMk/>
            <pc:sldMk cId="2946626720" sldId="2147483533"/>
            <ac:picMk id="15362" creationId="{088C7E4E-5378-C7DB-6867-1F253334FA53}"/>
          </ac:picMkLst>
        </pc:picChg>
        <pc:picChg chg="add mod">
          <ac:chgData name="Michelle Picón Salinas" userId="2587e1e9-9f21-4b7b-b919-8ef356ce05c7" providerId="ADAL" clId="{9AAF354D-84EE-484F-8D57-DC5CC1A691A9}" dt="2025-03-04T05:39:16.615" v="623" actId="1076"/>
          <ac:picMkLst>
            <pc:docMk/>
            <pc:sldMk cId="2946626720" sldId="2147483533"/>
            <ac:picMk id="20482" creationId="{5E11CE59-5AF8-E389-14EE-A7ED29049E2B}"/>
          </ac:picMkLst>
        </pc:picChg>
      </pc:sldChg>
      <pc:sldChg chg="addSp delSp modSp add">
        <pc:chgData name="Michelle Picón Salinas" userId="2587e1e9-9f21-4b7b-b919-8ef356ce05c7" providerId="ADAL" clId="{9AAF354D-84EE-484F-8D57-DC5CC1A691A9}" dt="2025-03-04T05:39:29.975" v="627" actId="1076"/>
        <pc:sldMkLst>
          <pc:docMk/>
          <pc:sldMk cId="4230883798" sldId="2147483534"/>
        </pc:sldMkLst>
        <pc:picChg chg="del">
          <ac:chgData name="Michelle Picón Salinas" userId="2587e1e9-9f21-4b7b-b919-8ef356ce05c7" providerId="ADAL" clId="{9AAF354D-84EE-484F-8D57-DC5CC1A691A9}" dt="2025-03-04T05:39:27.024" v="625" actId="478"/>
          <ac:picMkLst>
            <pc:docMk/>
            <pc:sldMk cId="4230883798" sldId="2147483534"/>
            <ac:picMk id="20482" creationId="{FEA649A4-AC6B-D015-9B3A-F511B028D3F6}"/>
          </ac:picMkLst>
        </pc:picChg>
        <pc:picChg chg="add mod">
          <ac:chgData name="Michelle Picón Salinas" userId="2587e1e9-9f21-4b7b-b919-8ef356ce05c7" providerId="ADAL" clId="{9AAF354D-84EE-484F-8D57-DC5CC1A691A9}" dt="2025-03-04T05:39:29.975" v="627" actId="1076"/>
          <ac:picMkLst>
            <pc:docMk/>
            <pc:sldMk cId="4230883798" sldId="2147483534"/>
            <ac:picMk id="21506" creationId="{279EFCDB-FC0F-B0DF-BBB7-5E70391CFD8A}"/>
          </ac:picMkLst>
        </pc:picChg>
      </pc:sldChg>
    </pc:docChg>
  </pc:docChgLst>
  <pc:docChgLst>
    <pc:chgData name="Michelle Picón Salinas" userId="S::mpicon@flar.net::2587e1e9-9f21-4b7b-b919-8ef356ce05c7" providerId="AD" clId="Web-{CC2BA037-163C-D543-A147-0D8630D319AE}"/>
    <pc:docChg chg="addSld delSld modSld">
      <pc:chgData name="Michelle Picón Salinas" userId="S::mpicon@flar.net::2587e1e9-9f21-4b7b-b919-8ef356ce05c7" providerId="AD" clId="Web-{CC2BA037-163C-D543-A147-0D8630D319AE}" dt="2025-03-04T05:13:40.254" v="20" actId="20577"/>
      <pc:docMkLst>
        <pc:docMk/>
      </pc:docMkLst>
      <pc:sldChg chg="del">
        <pc:chgData name="Michelle Picón Salinas" userId="S::mpicon@flar.net::2587e1e9-9f21-4b7b-b919-8ef356ce05c7" providerId="AD" clId="Web-{CC2BA037-163C-D543-A147-0D8630D319AE}" dt="2025-03-04T05:12:53.189" v="1"/>
        <pc:sldMkLst>
          <pc:docMk/>
          <pc:sldMk cId="450077476" sldId="256"/>
        </pc:sldMkLst>
      </pc:sldChg>
      <pc:sldChg chg="addSp delSp modSp">
        <pc:chgData name="Michelle Picón Salinas" userId="S::mpicon@flar.net::2587e1e9-9f21-4b7b-b919-8ef356ce05c7" providerId="AD" clId="Web-{CC2BA037-163C-D543-A147-0D8630D319AE}" dt="2025-03-04T05:13:19.065" v="13" actId="1076"/>
        <pc:sldMkLst>
          <pc:docMk/>
          <pc:sldMk cId="2450264599" sldId="257"/>
        </pc:sldMkLst>
        <pc:spChg chg="del">
          <ac:chgData name="Michelle Picón Salinas" userId="S::mpicon@flar.net::2587e1e9-9f21-4b7b-b919-8ef356ce05c7" providerId="AD" clId="Web-{CC2BA037-163C-D543-A147-0D8630D319AE}" dt="2025-03-04T05:13:04.377" v="5"/>
          <ac:spMkLst>
            <pc:docMk/>
            <pc:sldMk cId="2450264599" sldId="257"/>
            <ac:spMk id="2" creationId="{6C28CE20-F9FE-893C-A928-0F7C877E1027}"/>
          </ac:spMkLst>
        </pc:spChg>
        <pc:spChg chg="del">
          <ac:chgData name="Michelle Picón Salinas" userId="S::mpicon@flar.net::2587e1e9-9f21-4b7b-b919-8ef356ce05c7" providerId="AD" clId="Web-{CC2BA037-163C-D543-A147-0D8630D319AE}" dt="2025-03-04T05:13:04.221" v="4"/>
          <ac:spMkLst>
            <pc:docMk/>
            <pc:sldMk cId="2450264599" sldId="257"/>
            <ac:spMk id="3" creationId="{3501ED2B-24CA-7469-90DE-B472A7765F4D}"/>
          </ac:spMkLst>
        </pc:spChg>
        <pc:spChg chg="add del mod">
          <ac:chgData name="Michelle Picón Salinas" userId="S::mpicon@flar.net::2587e1e9-9f21-4b7b-b919-8ef356ce05c7" providerId="AD" clId="Web-{CC2BA037-163C-D543-A147-0D8630D319AE}" dt="2025-03-04T05:13:10.284" v="9"/>
          <ac:spMkLst>
            <pc:docMk/>
            <pc:sldMk cId="2450264599" sldId="257"/>
            <ac:spMk id="6" creationId="{01F3F867-B935-C424-7DFA-36611F3F0D99}"/>
          </ac:spMkLst>
        </pc:spChg>
        <pc:spChg chg="del">
          <ac:chgData name="Michelle Picón Salinas" userId="S::mpicon@flar.net::2587e1e9-9f21-4b7b-b919-8ef356ce05c7" providerId="AD" clId="Web-{CC2BA037-163C-D543-A147-0D8630D319AE}" dt="2025-03-04T05:13:04.049" v="2"/>
          <ac:spMkLst>
            <pc:docMk/>
            <pc:sldMk cId="2450264599" sldId="257"/>
            <ac:spMk id="10" creationId="{470A9144-3E6C-659E-2C76-7B8B47FD1C58}"/>
          </ac:spMkLst>
        </pc:spChg>
        <pc:spChg chg="add del mod">
          <ac:chgData name="Michelle Picón Salinas" userId="S::mpicon@flar.net::2587e1e9-9f21-4b7b-b919-8ef356ce05c7" providerId="AD" clId="Web-{CC2BA037-163C-D543-A147-0D8630D319AE}" dt="2025-03-04T05:13:10.284" v="8"/>
          <ac:spMkLst>
            <pc:docMk/>
            <pc:sldMk cId="2450264599" sldId="257"/>
            <ac:spMk id="11" creationId="{97A5CA67-2396-04AE-9FED-1663E316BC3B}"/>
          </ac:spMkLst>
        </pc:spChg>
        <pc:picChg chg="add mod">
          <ac:chgData name="Michelle Picón Salinas" userId="S::mpicon@flar.net::2587e1e9-9f21-4b7b-b919-8ef356ce05c7" providerId="AD" clId="Web-{CC2BA037-163C-D543-A147-0D8630D319AE}" dt="2025-03-04T05:13:19.065" v="13" actId="1076"/>
          <ac:picMkLst>
            <pc:docMk/>
            <pc:sldMk cId="2450264599" sldId="257"/>
            <ac:picMk id="12" creationId="{F4AEB789-BA60-95FE-D36D-EBCD973A11F6}"/>
          </ac:picMkLst>
        </pc:picChg>
        <pc:picChg chg="add mod">
          <ac:chgData name="Michelle Picón Salinas" userId="S::mpicon@flar.net::2587e1e9-9f21-4b7b-b919-8ef356ce05c7" providerId="AD" clId="Web-{CC2BA037-163C-D543-A147-0D8630D319AE}" dt="2025-03-04T05:13:15.362" v="12" actId="1076"/>
          <ac:picMkLst>
            <pc:docMk/>
            <pc:sldMk cId="2450264599" sldId="257"/>
            <ac:picMk id="13" creationId="{EAA18534-3823-0080-90E5-B7B72B806910}"/>
          </ac:picMkLst>
        </pc:picChg>
        <pc:cxnChg chg="del">
          <ac:chgData name="Michelle Picón Salinas" userId="S::mpicon@flar.net::2587e1e9-9f21-4b7b-b919-8ef356ce05c7" providerId="AD" clId="Web-{CC2BA037-163C-D543-A147-0D8630D319AE}" dt="2025-03-04T05:13:04.049" v="3"/>
          <ac:cxnSpMkLst>
            <pc:docMk/>
            <pc:sldMk cId="2450264599" sldId="257"/>
            <ac:cxnSpMk id="7" creationId="{78846BAC-B170-DA5C-3CD5-3506BC82AF5C}"/>
          </ac:cxnSpMkLst>
        </pc:cxnChg>
      </pc:sldChg>
      <pc:sldChg chg="modSp">
        <pc:chgData name="Michelle Picón Salinas" userId="S::mpicon@flar.net::2587e1e9-9f21-4b7b-b919-8ef356ce05c7" providerId="AD" clId="Web-{CC2BA037-163C-D543-A147-0D8630D319AE}" dt="2025-03-04T05:13:40.254" v="20" actId="20577"/>
        <pc:sldMkLst>
          <pc:docMk/>
          <pc:sldMk cId="3612155367" sldId="282"/>
        </pc:sldMkLst>
        <pc:spChg chg="mod">
          <ac:chgData name="Michelle Picón Salinas" userId="S::mpicon@flar.net::2587e1e9-9f21-4b7b-b919-8ef356ce05c7" providerId="AD" clId="Web-{CC2BA037-163C-D543-A147-0D8630D319AE}" dt="2025-03-04T05:13:40.254" v="20" actId="20577"/>
          <ac:spMkLst>
            <pc:docMk/>
            <pc:sldMk cId="3612155367" sldId="282"/>
            <ac:spMk id="2" creationId="{7EA409CA-74ED-F3AF-A982-9F3DBDAD42C8}"/>
          </ac:spMkLst>
        </pc:spChg>
      </pc:sldChg>
      <pc:sldChg chg="add">
        <pc:chgData name="Michelle Picón Salinas" userId="S::mpicon@flar.net::2587e1e9-9f21-4b7b-b919-8ef356ce05c7" providerId="AD" clId="Web-{CC2BA037-163C-D543-A147-0D8630D319AE}" dt="2025-03-04T05:12:48.626" v="0"/>
        <pc:sldMkLst>
          <pc:docMk/>
          <pc:sldMk cId="2560095932" sldId="369"/>
        </pc:sldMkLst>
      </pc:sldChg>
      <pc:sldMasterChg chg="addSldLayout">
        <pc:chgData name="Michelle Picón Salinas" userId="S::mpicon@flar.net::2587e1e9-9f21-4b7b-b919-8ef356ce05c7" providerId="AD" clId="Web-{CC2BA037-163C-D543-A147-0D8630D319AE}" dt="2025-03-04T05:12:48.626" v="0"/>
        <pc:sldMasterMkLst>
          <pc:docMk/>
          <pc:sldMasterMk cId="999126972" sldId="2147483660"/>
        </pc:sldMasterMkLst>
        <pc:sldLayoutChg chg="add">
          <pc:chgData name="Michelle Picón Salinas" userId="S::mpicon@flar.net::2587e1e9-9f21-4b7b-b919-8ef356ce05c7" providerId="AD" clId="Web-{CC2BA037-163C-D543-A147-0D8630D319AE}" dt="2025-03-04T05:12:48.626" v="0"/>
          <pc:sldLayoutMkLst>
            <pc:docMk/>
            <pc:sldMasterMk cId="999126972" sldId="2147483660"/>
            <pc:sldLayoutMk cId="1884618116" sldId="2147483689"/>
          </pc:sldLayoutMkLst>
        </pc:sldLayoutChg>
      </pc:sldMasterChg>
    </pc:docChg>
  </pc:docChgLst>
  <pc:docChgLst>
    <pc:chgData name="Esteban Camargo Forero" userId="ee79e5f4-13e3-4b16-9a8f-d9656972343c" providerId="ADAL" clId="{6D2891E0-888F-4121-8347-B9197D96B8CE}"/>
    <pc:docChg chg="modSld">
      <pc:chgData name="Esteban Camargo Forero" userId="ee79e5f4-13e3-4b16-9a8f-d9656972343c" providerId="ADAL" clId="{6D2891E0-888F-4121-8347-B9197D96B8CE}" dt="2025-03-03T16:25:35.557" v="1" actId="729"/>
      <pc:docMkLst>
        <pc:docMk/>
      </pc:docMkLst>
      <pc:sldChg chg="mod modShow">
        <pc:chgData name="Esteban Camargo Forero" userId="ee79e5f4-13e3-4b16-9a8f-d9656972343c" providerId="ADAL" clId="{6D2891E0-888F-4121-8347-B9197D96B8CE}" dt="2025-03-03T16:25:19.758" v="0" actId="729"/>
        <pc:sldMkLst>
          <pc:docMk/>
          <pc:sldMk cId="1517722177" sldId="313"/>
        </pc:sldMkLst>
      </pc:sldChg>
      <pc:sldChg chg="mod modShow">
        <pc:chgData name="Esteban Camargo Forero" userId="ee79e5f4-13e3-4b16-9a8f-d9656972343c" providerId="ADAL" clId="{6D2891E0-888F-4121-8347-B9197D96B8CE}" dt="2025-03-03T16:25:35.557" v="1" actId="729"/>
        <pc:sldMkLst>
          <pc:docMk/>
          <pc:sldMk cId="1612904111"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77568-00FE-4691-ABFF-38AAE20BBAFD}" type="datetimeFigureOut">
              <a:rPr lang="es-CO" smtClean="0"/>
              <a:t>3/03/2025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F0F0CC-FE73-4235-9905-AC58AB433EDD}" type="slidenum">
              <a:rPr lang="es-CO" smtClean="0"/>
              <a:t>‹#›</a:t>
            </a:fld>
            <a:endParaRPr lang="es-CO"/>
          </a:p>
        </p:txBody>
      </p:sp>
    </p:spTree>
    <p:extLst>
      <p:ext uri="{BB962C8B-B14F-4D97-AF65-F5344CB8AC3E}">
        <p14:creationId xmlns:p14="http://schemas.microsoft.com/office/powerpoint/2010/main" val="1713964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2982899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8D7C23E9-CE41-4ED0-9CF6-A642F87AE259}" type="slidenum">
              <a:rPr lang="es-CO" smtClean="0"/>
              <a:t>24</a:t>
            </a:fld>
            <a:endParaRPr lang="es-CO"/>
          </a:p>
        </p:txBody>
      </p:sp>
    </p:spTree>
    <p:extLst>
      <p:ext uri="{BB962C8B-B14F-4D97-AF65-F5344CB8AC3E}">
        <p14:creationId xmlns:p14="http://schemas.microsoft.com/office/powerpoint/2010/main" val="2645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47659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a:t>Que recursos disponemos para implementar la </a:t>
            </a:r>
            <a:r>
              <a:rPr lang="es-CO" err="1"/>
              <a:t>estrategía</a:t>
            </a:r>
            <a:r>
              <a:rPr lang="es-CO"/>
              <a:t>, básicamente contamos con un </a:t>
            </a:r>
            <a:r>
              <a:rPr lang="es-CO" err="1"/>
              <a:t>tenant</a:t>
            </a:r>
            <a:r>
              <a:rPr lang="es-CO"/>
              <a:t> del FLAR que se ve segregado en las suscripciones de FLAR – </a:t>
            </a:r>
            <a:r>
              <a:rPr lang="es-CO" err="1"/>
              <a:t>Prod</a:t>
            </a:r>
            <a:r>
              <a:rPr lang="es-CO"/>
              <a:t>, DF – Dev/Test y Riesgos – Dev/Test</a:t>
            </a:r>
          </a:p>
        </p:txBody>
      </p:sp>
      <p:sp>
        <p:nvSpPr>
          <p:cNvPr id="4" name="Slide Number Placeholder 3"/>
          <p:cNvSpPr>
            <a:spLocks noGrp="1"/>
          </p:cNvSpPr>
          <p:nvPr>
            <p:ph type="sldNum" sz="quarter" idx="5"/>
          </p:nvPr>
        </p:nvSpPr>
        <p:spPr/>
        <p:txBody>
          <a:bodyPr/>
          <a:lstStyle/>
          <a:p>
            <a:fld id="{980C2586-9672-4926-9E57-B2D8D07C79DC}" type="slidenum">
              <a:rPr lang="es-CO" smtClean="0"/>
              <a:t>7</a:t>
            </a:fld>
            <a:endParaRPr lang="es-CO"/>
          </a:p>
        </p:txBody>
      </p:sp>
    </p:spTree>
    <p:extLst>
      <p:ext uri="{BB962C8B-B14F-4D97-AF65-F5344CB8AC3E}">
        <p14:creationId xmlns:p14="http://schemas.microsoft.com/office/powerpoint/2010/main" val="2604274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8D7C23E9-CE41-4ED0-9CF6-A642F87AE259}" type="slidenum">
              <a:rPr lang="es-CO" smtClean="0"/>
              <a:t>9</a:t>
            </a:fld>
            <a:endParaRPr lang="es-CO"/>
          </a:p>
        </p:txBody>
      </p:sp>
    </p:spTree>
    <p:extLst>
      <p:ext uri="{BB962C8B-B14F-4D97-AF65-F5344CB8AC3E}">
        <p14:creationId xmlns:p14="http://schemas.microsoft.com/office/powerpoint/2010/main" val="2813415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a:t>Desde 2023 incrementa el foco en los Estados Unidos</a:t>
            </a:r>
          </a:p>
        </p:txBody>
      </p:sp>
      <p:sp>
        <p:nvSpPr>
          <p:cNvPr id="4" name="Slide Number Placeholder 3"/>
          <p:cNvSpPr>
            <a:spLocks noGrp="1"/>
          </p:cNvSpPr>
          <p:nvPr>
            <p:ph type="sldNum" sz="quarter" idx="5"/>
          </p:nvPr>
        </p:nvSpPr>
        <p:spPr/>
        <p:txBody>
          <a:bodyPr/>
          <a:lstStyle/>
          <a:p>
            <a:fld id="{37F664AC-A64F-534C-BFEC-B7460F478CD1}" type="slidenum">
              <a:rPr lang="en-US" smtClean="0"/>
              <a:t>17</a:t>
            </a:fld>
            <a:endParaRPr lang="en-US"/>
          </a:p>
        </p:txBody>
      </p:sp>
    </p:spTree>
    <p:extLst>
      <p:ext uri="{BB962C8B-B14F-4D97-AF65-F5344CB8AC3E}">
        <p14:creationId xmlns:p14="http://schemas.microsoft.com/office/powerpoint/2010/main" val="2363699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a:t>Desde 2023 incrementa el foco en los Estados Unidos</a:t>
            </a:r>
          </a:p>
          <a:p>
            <a:endParaRPr lang="es-CO"/>
          </a:p>
        </p:txBody>
      </p:sp>
      <p:sp>
        <p:nvSpPr>
          <p:cNvPr id="4" name="Slide Number Placeholder 3"/>
          <p:cNvSpPr>
            <a:spLocks noGrp="1"/>
          </p:cNvSpPr>
          <p:nvPr>
            <p:ph type="sldNum" sz="quarter" idx="5"/>
          </p:nvPr>
        </p:nvSpPr>
        <p:spPr/>
        <p:txBody>
          <a:bodyPr/>
          <a:lstStyle/>
          <a:p>
            <a:fld id="{37F664AC-A64F-534C-BFEC-B7460F478CD1}" type="slidenum">
              <a:rPr lang="en-US" smtClean="0"/>
              <a:t>18</a:t>
            </a:fld>
            <a:endParaRPr lang="en-US"/>
          </a:p>
        </p:txBody>
      </p:sp>
    </p:spTree>
    <p:extLst>
      <p:ext uri="{BB962C8B-B14F-4D97-AF65-F5344CB8AC3E}">
        <p14:creationId xmlns:p14="http://schemas.microsoft.com/office/powerpoint/2010/main" val="132742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a:t>Desde 2023 incrementa el foco en los Estados Unidos</a:t>
            </a:r>
          </a:p>
          <a:p>
            <a:endParaRPr lang="es-CO"/>
          </a:p>
        </p:txBody>
      </p:sp>
      <p:sp>
        <p:nvSpPr>
          <p:cNvPr id="4" name="Slide Number Placeholder 3"/>
          <p:cNvSpPr>
            <a:spLocks noGrp="1"/>
          </p:cNvSpPr>
          <p:nvPr>
            <p:ph type="sldNum" sz="quarter" idx="5"/>
          </p:nvPr>
        </p:nvSpPr>
        <p:spPr/>
        <p:txBody>
          <a:bodyPr/>
          <a:lstStyle/>
          <a:p>
            <a:fld id="{37F664AC-A64F-534C-BFEC-B7460F478CD1}" type="slidenum">
              <a:rPr lang="en-US" smtClean="0"/>
              <a:t>19</a:t>
            </a:fld>
            <a:endParaRPr lang="en-US"/>
          </a:p>
        </p:txBody>
      </p:sp>
    </p:spTree>
    <p:extLst>
      <p:ext uri="{BB962C8B-B14F-4D97-AF65-F5344CB8AC3E}">
        <p14:creationId xmlns:p14="http://schemas.microsoft.com/office/powerpoint/2010/main" val="417242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a:t>En general es difícil que halla una correspondencia exacta ente el retorno que se presentó en el año y las expectativas de fin de año, primero porqué en general aparecen nuevos datos y segundo porqué parte de dichas expectativas ya se debieron de haber reflejado en retorno en el último semestre del año pasado. </a:t>
            </a:r>
          </a:p>
          <a:p>
            <a:endParaRPr lang="es-CO"/>
          </a:p>
          <a:p>
            <a:r>
              <a:rPr lang="es-CO"/>
              <a:t>BONOS:</a:t>
            </a:r>
          </a:p>
          <a:p>
            <a:endParaRPr lang="es-CO"/>
          </a:p>
          <a:p>
            <a:r>
              <a:rPr lang="es-CO"/>
              <a:t>Bloomberg:  </a:t>
            </a:r>
            <a:r>
              <a:rPr lang="es-CO" err="1"/>
              <a:t>Higher</a:t>
            </a:r>
            <a:r>
              <a:rPr lang="es-CO"/>
              <a:t> </a:t>
            </a:r>
            <a:r>
              <a:rPr lang="es-CO" err="1"/>
              <a:t>tresuryy</a:t>
            </a:r>
            <a:r>
              <a:rPr lang="es-CO"/>
              <a:t> yields, more </a:t>
            </a:r>
            <a:r>
              <a:rPr lang="es-CO" err="1"/>
              <a:t>rate</a:t>
            </a:r>
            <a:r>
              <a:rPr lang="es-CO"/>
              <a:t> </a:t>
            </a:r>
            <a:r>
              <a:rPr lang="es-CO" err="1"/>
              <a:t>volatility</a:t>
            </a:r>
            <a:r>
              <a:rPr lang="es-CO"/>
              <a:t> expected, </a:t>
            </a:r>
            <a:r>
              <a:rPr lang="es-CO" err="1"/>
              <a:t>yiels</a:t>
            </a:r>
            <a:r>
              <a:rPr lang="es-CO"/>
              <a:t> </a:t>
            </a:r>
            <a:r>
              <a:rPr lang="es-CO" err="1"/>
              <a:t>atrativos</a:t>
            </a:r>
            <a:r>
              <a:rPr lang="es-CO"/>
              <a:t>, casi todos refieren que es buena idea salirse del efectivo. </a:t>
            </a:r>
          </a:p>
          <a:p>
            <a:endParaRPr lang="es-CO"/>
          </a:p>
          <a:p>
            <a:r>
              <a:rPr lang="es-CO" err="1"/>
              <a:t>Credit</a:t>
            </a:r>
            <a:r>
              <a:rPr lang="es-CO"/>
              <a:t>: La mayoría de las firmas prefieren el crédito sobre los bonos gubernamentales como su fuente de ingreso, pese a las valoraciones y el mayor espacio para el </a:t>
            </a:r>
            <a:r>
              <a:rPr lang="es-CO" err="1"/>
              <a:t>downside</a:t>
            </a:r>
            <a:r>
              <a:rPr lang="es-CO"/>
              <a:t> que para el </a:t>
            </a:r>
            <a:r>
              <a:rPr lang="es-CO" err="1"/>
              <a:t>upside</a:t>
            </a:r>
            <a:r>
              <a:rPr lang="es-CO"/>
              <a:t>. Principalmente porque ven un bajo riesgo default.  </a:t>
            </a:r>
          </a:p>
          <a:p>
            <a:r>
              <a:rPr lang="es-CO"/>
              <a:t> </a:t>
            </a:r>
          </a:p>
          <a:p>
            <a:r>
              <a:rPr lang="es-CO"/>
              <a:t>Stocks: en general todavía hay cierto sesgo por afirmar que el rally de acciones podría continuar. </a:t>
            </a:r>
          </a:p>
          <a:p>
            <a:endParaRPr lang="es-CO"/>
          </a:p>
          <a:p>
            <a:r>
              <a:rPr lang="es-CO"/>
              <a:t>En general, el tono que había en el análisis de sentimiento coincido con el resultado, particularmente en el 2022 se esperaba un mal año y efectivamente fue un mal año si nos basamos en el desempeño del retorno de los bonos. Las cifras del 2020, en general no son tan fáciles de analizar puesto que hubo una sorpresa bastante difícil de analizar en los mercados en 2020. </a:t>
            </a:r>
          </a:p>
          <a:p>
            <a:endParaRPr lang="es-CO"/>
          </a:p>
          <a:p>
            <a:r>
              <a:rPr lang="es-CO"/>
              <a:t>En cuanto al año 2023 había un gran optimismo que efectivamente fue evidenciado en los datos. </a:t>
            </a:r>
          </a:p>
          <a:p>
            <a:endParaRPr lang="es-CO"/>
          </a:p>
          <a:p>
            <a:r>
              <a:rPr lang="es-CO"/>
              <a:t>En cuanto a los años 2021 y 2024 había un importante optimismo que no fue correspondido, presentándose un decrecimiento del índice del  -2%  y un exiguo 1% respectivamente. </a:t>
            </a:r>
          </a:p>
          <a:p>
            <a:endParaRPr lang="es-CO"/>
          </a:p>
          <a:p>
            <a:r>
              <a:rPr lang="es-CO"/>
              <a:t>Mencionar que directamente desde las minutas de la FED parece que vienen menos recortes relativo al año 2025. </a:t>
            </a:r>
          </a:p>
          <a:p>
            <a:endParaRPr lang="es-CO"/>
          </a:p>
          <a:p>
            <a:r>
              <a:rPr lang="es-CO"/>
              <a:t>ACCIONES: </a:t>
            </a:r>
          </a:p>
          <a:p>
            <a:endParaRPr lang="es-CO"/>
          </a:p>
          <a:p>
            <a:r>
              <a:rPr lang="es-CO"/>
              <a:t>En general, en cuanto a acciones a habido relativamente baja correspondencia entre el sentimiento ubicado por el modelo y el retorno que efectivamente se produjo en el año, encontramos que por ejemplo en 2023 el sentimiento general era negativo y posteriormente el retorno en el año fue muy bueno- </a:t>
            </a:r>
          </a:p>
          <a:p>
            <a:endParaRPr lang="es-CO"/>
          </a:p>
          <a:p>
            <a:r>
              <a:rPr lang="es-CO"/>
              <a:t>En cuanto a </a:t>
            </a:r>
          </a:p>
          <a:p>
            <a:endParaRPr lang="es-CO"/>
          </a:p>
          <a:p>
            <a:endParaRPr lang="es-CO"/>
          </a:p>
          <a:p>
            <a:r>
              <a:rPr lang="es-CO"/>
              <a:t>En cuanto al año 2024 tal parece que se presentó una importante </a:t>
            </a:r>
          </a:p>
        </p:txBody>
      </p:sp>
      <p:sp>
        <p:nvSpPr>
          <p:cNvPr id="4" name="Slide Number Placeholder 3"/>
          <p:cNvSpPr>
            <a:spLocks noGrp="1"/>
          </p:cNvSpPr>
          <p:nvPr>
            <p:ph type="sldNum" sz="quarter" idx="5"/>
          </p:nvPr>
        </p:nvSpPr>
        <p:spPr/>
        <p:txBody>
          <a:bodyPr/>
          <a:lstStyle/>
          <a:p>
            <a:fld id="{37F664AC-A64F-534C-BFEC-B7460F478CD1}" type="slidenum">
              <a:rPr lang="en-US" smtClean="0"/>
              <a:t>22</a:t>
            </a:fld>
            <a:endParaRPr lang="en-US"/>
          </a:p>
        </p:txBody>
      </p:sp>
    </p:spTree>
    <p:extLst>
      <p:ext uri="{BB962C8B-B14F-4D97-AF65-F5344CB8AC3E}">
        <p14:creationId xmlns:p14="http://schemas.microsoft.com/office/powerpoint/2010/main" val="1662000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C23E9-CE41-4ED0-9CF6-A642F87AE259}"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154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con video 1">
    <p:spTree>
      <p:nvGrpSpPr>
        <p:cNvPr id="1" name=""/>
        <p:cNvGrpSpPr/>
        <p:nvPr/>
      </p:nvGrpSpPr>
      <p:grpSpPr>
        <a:xfrm>
          <a:off x="0" y="0"/>
          <a:ext cx="0" cy="0"/>
          <a:chOff x="0" y="0"/>
          <a:chExt cx="0" cy="0"/>
        </a:xfrm>
      </p:grpSpPr>
      <p:pic>
        <p:nvPicPr>
          <p:cNvPr id="7" name="Video 1">
            <a:hlinkClick r:id="" action="ppaction://media"/>
            <a:extLst>
              <a:ext uri="{FF2B5EF4-FFF2-40B4-BE49-F238E27FC236}">
                <a16:creationId xmlns:a16="http://schemas.microsoft.com/office/drawing/2014/main" id="{7D069979-AA20-443A-341E-932032D3569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95700"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172233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01" fill="hold"/>
                                        <p:tgtEl>
                                          <p:spTgt spid="7"/>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ortada con imagen">
    <p:bg>
      <p:bgPr>
        <a:solidFill>
          <a:schemeClr val="bg1"/>
        </a:solidFill>
        <a:effectLst/>
      </p:bgPr>
    </p:bg>
    <p:spTree>
      <p:nvGrpSpPr>
        <p:cNvPr id="1" name=""/>
        <p:cNvGrpSpPr/>
        <p:nvPr/>
      </p:nvGrpSpPr>
      <p:grpSpPr>
        <a:xfrm>
          <a:off x="0" y="0"/>
          <a:ext cx="0" cy="0"/>
          <a:chOff x="0" y="0"/>
          <a:chExt cx="0" cy="0"/>
        </a:xfrm>
      </p:grpSpPr>
      <p:sp>
        <p:nvSpPr>
          <p:cNvPr id="21" name="Forma libre: forma 20">
            <a:extLst>
              <a:ext uri="{FF2B5EF4-FFF2-40B4-BE49-F238E27FC236}">
                <a16:creationId xmlns:a16="http://schemas.microsoft.com/office/drawing/2014/main" id="{76140F11-A395-5D47-C310-43E64741A612}"/>
              </a:ext>
            </a:extLst>
          </p:cNvPr>
          <p:cNvSpPr/>
          <p:nvPr userDrawn="1"/>
        </p:nvSpPr>
        <p:spPr>
          <a:xfrm>
            <a:off x="7883" y="-319"/>
            <a:ext cx="3735390" cy="5097462"/>
          </a:xfrm>
          <a:custGeom>
            <a:avLst/>
            <a:gdLst>
              <a:gd name="connsiteX0" fmla="*/ 0 w 3735390"/>
              <a:gd name="connsiteY0" fmla="*/ 4863391 h 5143820"/>
              <a:gd name="connsiteX1" fmla="*/ 162599 w 3735390"/>
              <a:gd name="connsiteY1" fmla="*/ 4941719 h 5143820"/>
              <a:gd name="connsiteX2" fmla="*/ 1163641 w 3735390"/>
              <a:gd name="connsiteY2" fmla="*/ 5143820 h 5143820"/>
              <a:gd name="connsiteX3" fmla="*/ 0 w 3735390"/>
              <a:gd name="connsiteY3" fmla="*/ 5143820 h 5143820"/>
              <a:gd name="connsiteX4" fmla="*/ 3718180 w 3735390"/>
              <a:gd name="connsiteY4" fmla="*/ 2861344 h 5143820"/>
              <a:gd name="connsiteX5" fmla="*/ 3701790 w 3735390"/>
              <a:gd name="connsiteY5" fmla="*/ 3025601 h 5143820"/>
              <a:gd name="connsiteX6" fmla="*/ 2480694 w 3735390"/>
              <a:gd name="connsiteY6" fmla="*/ 5032915 h 5143820"/>
              <a:gd name="connsiteX7" fmla="*/ 2313179 w 3735390"/>
              <a:gd name="connsiteY7" fmla="*/ 5143820 h 5143820"/>
              <a:gd name="connsiteX8" fmla="*/ 1163641 w 3735390"/>
              <a:gd name="connsiteY8" fmla="*/ 5143820 h 5143820"/>
              <a:gd name="connsiteX9" fmla="*/ 3686307 w 3735390"/>
              <a:gd name="connsiteY9" fmla="*/ 3074655 h 5143820"/>
              <a:gd name="connsiteX10" fmla="*/ 3723453 w 3735390"/>
              <a:gd name="connsiteY10" fmla="*/ 2808503 h 5143820"/>
              <a:gd name="connsiteX11" fmla="*/ 3722114 w 3735390"/>
              <a:gd name="connsiteY11" fmla="*/ 2835016 h 5143820"/>
              <a:gd name="connsiteX12" fmla="*/ 3718180 w 3735390"/>
              <a:gd name="connsiteY12" fmla="*/ 2861344 h 5143820"/>
              <a:gd name="connsiteX13" fmla="*/ 3735390 w 3735390"/>
              <a:gd name="connsiteY13" fmla="*/ 2572109 h 5143820"/>
              <a:gd name="connsiteX14" fmla="*/ 3731435 w 3735390"/>
              <a:gd name="connsiteY14" fmla="*/ 2728510 h 5143820"/>
              <a:gd name="connsiteX15" fmla="*/ 3723453 w 3735390"/>
              <a:gd name="connsiteY15" fmla="*/ 2808503 h 5143820"/>
              <a:gd name="connsiteX16" fmla="*/ 3723453 w 3735390"/>
              <a:gd name="connsiteY16" fmla="*/ 2335634 h 5143820"/>
              <a:gd name="connsiteX17" fmla="*/ 3731435 w 3735390"/>
              <a:gd name="connsiteY17" fmla="*/ 2415628 h 5143820"/>
              <a:gd name="connsiteX18" fmla="*/ 3735390 w 3735390"/>
              <a:gd name="connsiteY18" fmla="*/ 2572030 h 5143820"/>
              <a:gd name="connsiteX19" fmla="*/ 3718181 w 3735390"/>
              <a:gd name="connsiteY19" fmla="*/ 2282798 h 5143820"/>
              <a:gd name="connsiteX20" fmla="*/ 3722114 w 3735390"/>
              <a:gd name="connsiteY20" fmla="*/ 2309123 h 5143820"/>
              <a:gd name="connsiteX21" fmla="*/ 3723453 w 3735390"/>
              <a:gd name="connsiteY21" fmla="*/ 2335634 h 5143820"/>
              <a:gd name="connsiteX22" fmla="*/ 0 w 3735390"/>
              <a:gd name="connsiteY22" fmla="*/ 0 h 5143820"/>
              <a:gd name="connsiteX23" fmla="*/ 2312697 w 3735390"/>
              <a:gd name="connsiteY23" fmla="*/ 0 h 5143820"/>
              <a:gd name="connsiteX24" fmla="*/ 2480694 w 3735390"/>
              <a:gd name="connsiteY24" fmla="*/ 111224 h 5143820"/>
              <a:gd name="connsiteX25" fmla="*/ 3701790 w 3735390"/>
              <a:gd name="connsiteY25" fmla="*/ 2118538 h 5143820"/>
              <a:gd name="connsiteX26" fmla="*/ 3718181 w 3735390"/>
              <a:gd name="connsiteY26" fmla="*/ 2282798 h 5143820"/>
              <a:gd name="connsiteX27" fmla="*/ 3686307 w 3735390"/>
              <a:gd name="connsiteY27" fmla="*/ 2069485 h 5143820"/>
              <a:gd name="connsiteX28" fmla="*/ 1163641 w 3735390"/>
              <a:gd name="connsiteY28" fmla="*/ 318 h 5143820"/>
              <a:gd name="connsiteX29" fmla="*/ 162599 w 3735390"/>
              <a:gd name="connsiteY29" fmla="*/ 202419 h 5143820"/>
              <a:gd name="connsiteX30" fmla="*/ 0 w 3735390"/>
              <a:gd name="connsiteY30" fmla="*/ 280747 h 514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35390" h="5143820">
                <a:moveTo>
                  <a:pt x="0" y="4863391"/>
                </a:moveTo>
                <a:lnTo>
                  <a:pt x="162599" y="4941719"/>
                </a:lnTo>
                <a:cubicBezTo>
                  <a:pt x="470280" y="5071857"/>
                  <a:pt x="808556" y="5143820"/>
                  <a:pt x="1163641" y="5143820"/>
                </a:cubicBezTo>
                <a:lnTo>
                  <a:pt x="0" y="5143820"/>
                </a:lnTo>
                <a:close/>
                <a:moveTo>
                  <a:pt x="3718180" y="2861344"/>
                </a:moveTo>
                <a:lnTo>
                  <a:pt x="3701790" y="3025601"/>
                </a:lnTo>
                <a:cubicBezTo>
                  <a:pt x="3578623" y="3849025"/>
                  <a:pt x="3125229" y="4564491"/>
                  <a:pt x="2480694" y="5032915"/>
                </a:cubicBezTo>
                <a:lnTo>
                  <a:pt x="2313179" y="5143820"/>
                </a:lnTo>
                <a:lnTo>
                  <a:pt x="1163641" y="5143820"/>
                </a:lnTo>
                <a:cubicBezTo>
                  <a:pt x="2411986" y="5143820"/>
                  <a:pt x="3452591" y="4254382"/>
                  <a:pt x="3686307" y="3074655"/>
                </a:cubicBezTo>
                <a:close/>
                <a:moveTo>
                  <a:pt x="3723453" y="2808503"/>
                </a:moveTo>
                <a:lnTo>
                  <a:pt x="3722114" y="2835016"/>
                </a:lnTo>
                <a:lnTo>
                  <a:pt x="3718180" y="2861344"/>
                </a:lnTo>
                <a:close/>
                <a:moveTo>
                  <a:pt x="3735390" y="2572109"/>
                </a:moveTo>
                <a:lnTo>
                  <a:pt x="3731435" y="2728510"/>
                </a:lnTo>
                <a:lnTo>
                  <a:pt x="3723453" y="2808503"/>
                </a:lnTo>
                <a:close/>
                <a:moveTo>
                  <a:pt x="3723453" y="2335634"/>
                </a:moveTo>
                <a:lnTo>
                  <a:pt x="3731435" y="2415628"/>
                </a:lnTo>
                <a:lnTo>
                  <a:pt x="3735390" y="2572030"/>
                </a:lnTo>
                <a:close/>
                <a:moveTo>
                  <a:pt x="3718181" y="2282798"/>
                </a:moveTo>
                <a:lnTo>
                  <a:pt x="3722114" y="2309123"/>
                </a:lnTo>
                <a:lnTo>
                  <a:pt x="3723453" y="2335634"/>
                </a:lnTo>
                <a:close/>
                <a:moveTo>
                  <a:pt x="0" y="0"/>
                </a:moveTo>
                <a:lnTo>
                  <a:pt x="2312697" y="0"/>
                </a:lnTo>
                <a:lnTo>
                  <a:pt x="2480694" y="111224"/>
                </a:lnTo>
                <a:cubicBezTo>
                  <a:pt x="3125229" y="579648"/>
                  <a:pt x="3578623" y="1295115"/>
                  <a:pt x="3701790" y="2118538"/>
                </a:cubicBezTo>
                <a:lnTo>
                  <a:pt x="3718181" y="2282798"/>
                </a:lnTo>
                <a:lnTo>
                  <a:pt x="3686307" y="2069485"/>
                </a:lnTo>
                <a:cubicBezTo>
                  <a:pt x="3452591" y="889756"/>
                  <a:pt x="2411986" y="318"/>
                  <a:pt x="1163641" y="318"/>
                </a:cubicBezTo>
                <a:cubicBezTo>
                  <a:pt x="808556" y="318"/>
                  <a:pt x="470280" y="72281"/>
                  <a:pt x="162599" y="202419"/>
                </a:cubicBezTo>
                <a:lnTo>
                  <a:pt x="0" y="280747"/>
                </a:lnTo>
                <a:close/>
              </a:path>
            </a:pathLst>
          </a:cu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4059555"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4059239"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4059555"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4059239" y="441366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posición de imagen 5">
            <a:extLst>
              <a:ext uri="{FF2B5EF4-FFF2-40B4-BE49-F238E27FC236}">
                <a16:creationId xmlns:a16="http://schemas.microsoft.com/office/drawing/2014/main" id="{B10E65AD-87C0-6802-FCF6-D3915EC10B7C}"/>
              </a:ext>
            </a:extLst>
          </p:cNvPr>
          <p:cNvSpPr>
            <a:spLocks noGrp="1"/>
          </p:cNvSpPr>
          <p:nvPr>
            <p:ph type="pic" sz="quarter" idx="12" hasCustomPrompt="1"/>
          </p:nvPr>
        </p:nvSpPr>
        <p:spPr>
          <a:xfrm>
            <a:off x="1" y="-1"/>
            <a:ext cx="3735389" cy="5097464"/>
          </a:xfrm>
          <a:custGeom>
            <a:avLst/>
            <a:gdLst>
              <a:gd name="connsiteX0" fmla="*/ 0 w 3735389"/>
              <a:gd name="connsiteY0" fmla="*/ 0 h 5097464"/>
              <a:gd name="connsiteX1" fmla="*/ 1186657 w 3735389"/>
              <a:gd name="connsiteY1" fmla="*/ 0 h 5097464"/>
              <a:gd name="connsiteX2" fmla="*/ 3735389 w 3735389"/>
              <a:gd name="connsiteY2" fmla="*/ 2548732 h 5097464"/>
              <a:gd name="connsiteX3" fmla="*/ 3735388 w 3735389"/>
              <a:gd name="connsiteY3" fmla="*/ 2548732 h 5097464"/>
              <a:gd name="connsiteX4" fmla="*/ 1186656 w 3735389"/>
              <a:gd name="connsiteY4" fmla="*/ 5097464 h 5097464"/>
              <a:gd name="connsiteX5" fmla="*/ 0 w 3735389"/>
              <a:gd name="connsiteY5" fmla="*/ 5097464 h 509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5389" h="5097464">
                <a:moveTo>
                  <a:pt x="0" y="0"/>
                </a:moveTo>
                <a:lnTo>
                  <a:pt x="1186657" y="0"/>
                </a:lnTo>
                <a:cubicBezTo>
                  <a:pt x="2594283" y="0"/>
                  <a:pt x="3735389" y="1141106"/>
                  <a:pt x="3735389" y="2548732"/>
                </a:cubicBezTo>
                <a:lnTo>
                  <a:pt x="3735388" y="2548732"/>
                </a:lnTo>
                <a:cubicBezTo>
                  <a:pt x="3735388" y="3956358"/>
                  <a:pt x="2594282" y="5097464"/>
                  <a:pt x="1186656" y="5097464"/>
                </a:cubicBezTo>
                <a:lnTo>
                  <a:pt x="0" y="5097464"/>
                </a:lnTo>
                <a:close/>
              </a:path>
            </a:pathLst>
          </a:custGeom>
          <a:solidFill>
            <a:schemeClr val="bg1">
              <a:lumMod val="85000"/>
            </a:schemeClr>
          </a:solidFill>
        </p:spPr>
        <p:txBody>
          <a:bodyPr wrap="square" anchor="ctr">
            <a:noAutofit/>
          </a:bodyPr>
          <a:lstStyle>
            <a:lvl1pPr marL="0" indent="0" algn="ctr">
              <a:buNone/>
              <a:defRPr b="1">
                <a:solidFill>
                  <a:srgbClr val="24397F"/>
                </a:solidFill>
              </a:defRPr>
            </a:lvl1pPr>
          </a:lstStyle>
          <a:p>
            <a:r>
              <a:rPr lang="es-CO"/>
              <a:t>Insertar imagen</a:t>
            </a:r>
          </a:p>
        </p:txBody>
      </p:sp>
    </p:spTree>
    <p:extLst>
      <p:ext uri="{BB962C8B-B14F-4D97-AF65-F5344CB8AC3E}">
        <p14:creationId xmlns:p14="http://schemas.microsoft.com/office/powerpoint/2010/main" val="18724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Título 1 línea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914400"/>
            <a:ext cx="8778241"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1799610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ítulo 2 líne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304925"/>
            <a:ext cx="8778241" cy="36556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3483727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Título 1 línea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416688"/>
            <a:ext cx="8778241"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1277979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Título 2 líne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836418"/>
            <a:ext cx="8778241" cy="31242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1101277"/>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2562174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914400"/>
            <a:ext cx="5703254"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182563" y="914400"/>
            <a:ext cx="2894012" cy="4046538"/>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411072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Título | Sub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416688"/>
            <a:ext cx="5722304"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182563" y="1416686"/>
            <a:ext cx="2894012" cy="3544252"/>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2133007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Imagen | Título 2 lin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57550" y="182880"/>
            <a:ext cx="570357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1295400"/>
            <a:ext cx="5703254" cy="3665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34386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Imagen | Título 2 lin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38596" y="182880"/>
            <a:ext cx="5722524"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828800"/>
            <a:ext cx="5722304" cy="31318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3238500" y="1117589"/>
            <a:ext cx="5722938"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65529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182563" y="914082"/>
            <a:ext cx="8778875" cy="40465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5864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Portada con video 2">
    <p:spTree>
      <p:nvGrpSpPr>
        <p:cNvPr id="1" name=""/>
        <p:cNvGrpSpPr/>
        <p:nvPr/>
      </p:nvGrpSpPr>
      <p:grpSpPr>
        <a:xfrm>
          <a:off x="0" y="0"/>
          <a:ext cx="0" cy="0"/>
          <a:chOff x="0" y="0"/>
          <a:chExt cx="0" cy="0"/>
        </a:xfrm>
      </p:grpSpPr>
      <p:pic>
        <p:nvPicPr>
          <p:cNvPr id="2" name="Video 2">
            <a:hlinkClick r:id="" action="ppaction://media"/>
            <a:extLst>
              <a:ext uri="{FF2B5EF4-FFF2-40B4-BE49-F238E27FC236}">
                <a16:creationId xmlns:a16="http://schemas.microsoft.com/office/drawing/2014/main" id="{80B86C11-49EC-77B9-9713-E168DBBF96D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508911"/>
            <a:ext cx="2552700" cy="393700"/>
          </a:xfrm>
        </p:spPr>
        <p:txBody>
          <a:bodyPr anchor="b">
            <a:noAutofit/>
          </a:bodyPr>
          <a:lstStyle>
            <a:lvl1pPr marL="0" indent="0" algn="l">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84491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53"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Título | Sub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3195DB3E-B192-A7E2-F990-B74D0C294D67}"/>
              </a:ext>
            </a:extLst>
          </p:cNvPr>
          <p:cNvSpPr>
            <a:spLocks noGrp="1"/>
          </p:cNvSpPr>
          <p:nvPr>
            <p:ph type="chart" sz="quarter" idx="12"/>
          </p:nvPr>
        </p:nvSpPr>
        <p:spPr>
          <a:xfrm>
            <a:off x="182563" y="1447800"/>
            <a:ext cx="8778876" cy="35131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712205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 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4705350" y="914082"/>
            <a:ext cx="4256088" cy="4046538"/>
          </a:xfrm>
        </p:spPr>
        <p:txBody>
          <a:bodyPr anchor="ctr"/>
          <a:lstStyle>
            <a:lvl1pPr marL="0" indent="0" algn="ctr">
              <a:buNone/>
              <a:defRPr b="1">
                <a:solidFill>
                  <a:srgbClr val="24397F"/>
                </a:solidFill>
              </a:defRPr>
            </a:lvl1pPr>
          </a:lstStyle>
          <a:p>
            <a:endParaRPr lang="es-CO"/>
          </a:p>
        </p:txBody>
      </p:sp>
      <p:sp>
        <p:nvSpPr>
          <p:cNvPr id="5" name="Marcador de texto 4">
            <a:extLst>
              <a:ext uri="{FF2B5EF4-FFF2-40B4-BE49-F238E27FC236}">
                <a16:creationId xmlns:a16="http://schemas.microsoft.com/office/drawing/2014/main" id="{91977F7A-324B-5658-6DB4-B83B28566ADC}"/>
              </a:ext>
            </a:extLst>
          </p:cNvPr>
          <p:cNvSpPr>
            <a:spLocks noGrp="1"/>
          </p:cNvSpPr>
          <p:nvPr>
            <p:ph type="body" sz="quarter" idx="12"/>
          </p:nvPr>
        </p:nvSpPr>
        <p:spPr>
          <a:xfrm>
            <a:off x="182563" y="914082"/>
            <a:ext cx="4256087" cy="404685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436591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 Título | Sub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1A9924B6-CC06-A095-C939-B365FDC109A6}"/>
              </a:ext>
            </a:extLst>
          </p:cNvPr>
          <p:cNvSpPr>
            <a:spLocks noGrp="1"/>
          </p:cNvSpPr>
          <p:nvPr>
            <p:ph type="chart" sz="quarter" idx="12"/>
          </p:nvPr>
        </p:nvSpPr>
        <p:spPr>
          <a:xfrm>
            <a:off x="4695825" y="1428750"/>
            <a:ext cx="4265613" cy="3532188"/>
          </a:xfrm>
        </p:spPr>
        <p:txBody>
          <a:bodyPr anchor="ctr"/>
          <a:lstStyle>
            <a:lvl1pPr marL="0" indent="0" algn="ctr">
              <a:buNone/>
              <a:defRPr b="1">
                <a:solidFill>
                  <a:srgbClr val="24397F"/>
                </a:solidFill>
              </a:defRPr>
            </a:lvl1pPr>
          </a:lstStyle>
          <a:p>
            <a:endParaRPr lang="es-CO"/>
          </a:p>
        </p:txBody>
      </p:sp>
      <p:sp>
        <p:nvSpPr>
          <p:cNvPr id="10" name="Marcador de texto 9">
            <a:extLst>
              <a:ext uri="{FF2B5EF4-FFF2-40B4-BE49-F238E27FC236}">
                <a16:creationId xmlns:a16="http://schemas.microsoft.com/office/drawing/2014/main" id="{5BB87110-74CD-CF1A-A2F7-A8959D3CE851}"/>
              </a:ext>
            </a:extLst>
          </p:cNvPr>
          <p:cNvSpPr>
            <a:spLocks noGrp="1"/>
          </p:cNvSpPr>
          <p:nvPr>
            <p:ph type="body" sz="quarter" idx="13"/>
          </p:nvPr>
        </p:nvSpPr>
        <p:spPr>
          <a:xfrm>
            <a:off x="182563" y="1428750"/>
            <a:ext cx="4284662" cy="3532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97459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Slide 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6388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lide en blanco 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39957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03/03/2025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8846181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1_Custom Layout">
    <p:spTree>
      <p:nvGrpSpPr>
        <p:cNvPr id="1" name=""/>
        <p:cNvGrpSpPr/>
        <p:nvPr/>
      </p:nvGrpSpPr>
      <p:grpSpPr>
        <a:xfrm>
          <a:off x="0" y="0"/>
          <a:ext cx="0" cy="0"/>
          <a:chOff x="0" y="0"/>
          <a:chExt cx="0" cy="0"/>
        </a:xfrm>
      </p:grpSpPr>
      <p:sp>
        <p:nvSpPr>
          <p:cNvPr id="182" name="Slide Number"/>
          <p:cNvSpPr txBox="1">
            <a:spLocks noGrp="1"/>
          </p:cNvSpPr>
          <p:nvPr>
            <p:ph type="sldNum" sz="quarter" idx="2"/>
          </p:nvPr>
        </p:nvSpPr>
        <p:spPr>
          <a:xfrm>
            <a:off x="4419600" y="4627563"/>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315860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03/03/2025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60615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4686299" y="642938"/>
            <a:ext cx="1758149" cy="1928811"/>
          </a:xfrm>
          <a:custGeom>
            <a:avLst/>
            <a:gdLst>
              <a:gd name="connsiteX0" fmla="*/ 390707 w 2344198"/>
              <a:gd name="connsiteY0" fmla="*/ 0 h 2571748"/>
              <a:gd name="connsiteX1" fmla="*/ 1953491 w 2344198"/>
              <a:gd name="connsiteY1" fmla="*/ 0 h 2571748"/>
              <a:gd name="connsiteX2" fmla="*/ 2344198 w 2344198"/>
              <a:gd name="connsiteY2" fmla="*/ 390707 h 2571748"/>
              <a:gd name="connsiteX3" fmla="*/ 2344198 w 2344198"/>
              <a:gd name="connsiteY3" fmla="*/ 2181041 h 2571748"/>
              <a:gd name="connsiteX4" fmla="*/ 1953491 w 2344198"/>
              <a:gd name="connsiteY4" fmla="*/ 2571748 h 2571748"/>
              <a:gd name="connsiteX5" fmla="*/ 390707 w 2344198"/>
              <a:gd name="connsiteY5" fmla="*/ 2571748 h 2571748"/>
              <a:gd name="connsiteX6" fmla="*/ 0 w 2344198"/>
              <a:gd name="connsiteY6" fmla="*/ 2181041 h 2571748"/>
              <a:gd name="connsiteX7" fmla="*/ 0 w 2344198"/>
              <a:gd name="connsiteY7" fmla="*/ 390707 h 2571748"/>
              <a:gd name="connsiteX8" fmla="*/ 390707 w 2344198"/>
              <a:gd name="connsiteY8" fmla="*/ 0 h 257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198" h="2571748">
                <a:moveTo>
                  <a:pt x="390707" y="0"/>
                </a:moveTo>
                <a:lnTo>
                  <a:pt x="1953491" y="0"/>
                </a:lnTo>
                <a:cubicBezTo>
                  <a:pt x="2169273" y="0"/>
                  <a:pt x="2344198" y="174925"/>
                  <a:pt x="2344198" y="390707"/>
                </a:cubicBezTo>
                <a:lnTo>
                  <a:pt x="2344198" y="2181041"/>
                </a:lnTo>
                <a:cubicBezTo>
                  <a:pt x="2344198" y="2396823"/>
                  <a:pt x="2169273" y="2571748"/>
                  <a:pt x="1953491" y="2571748"/>
                </a:cubicBezTo>
                <a:lnTo>
                  <a:pt x="390707" y="2571748"/>
                </a:lnTo>
                <a:cubicBezTo>
                  <a:pt x="174925" y="2571748"/>
                  <a:pt x="0" y="2396823"/>
                  <a:pt x="0" y="2181041"/>
                </a:cubicBezTo>
                <a:lnTo>
                  <a:pt x="0" y="390707"/>
                </a:lnTo>
                <a:cubicBezTo>
                  <a:pt x="0" y="174925"/>
                  <a:pt x="174925" y="0"/>
                  <a:pt x="390707" y="0"/>
                </a:cubicBezTo>
                <a:close/>
              </a:path>
            </a:pathLst>
          </a:custGeom>
          <a:solidFill>
            <a:schemeClr val="bg1">
              <a:lumMod val="95000"/>
            </a:schemeClr>
          </a:solidFill>
        </p:spPr>
        <p:txBody>
          <a:bodyPr wrap="square">
            <a:noAutofit/>
          </a:bodyPr>
          <a:lstStyle/>
          <a:p>
            <a:endParaRPr lang="id-ID"/>
          </a:p>
        </p:txBody>
      </p:sp>
      <p:sp>
        <p:nvSpPr>
          <p:cNvPr id="16" name="Picture Placeholder 15"/>
          <p:cNvSpPr>
            <a:spLocks noGrp="1"/>
          </p:cNvSpPr>
          <p:nvPr>
            <p:ph type="pic" sz="quarter" idx="11"/>
          </p:nvPr>
        </p:nvSpPr>
        <p:spPr>
          <a:xfrm>
            <a:off x="6589324" y="642939"/>
            <a:ext cx="1758149" cy="1928811"/>
          </a:xfrm>
          <a:custGeom>
            <a:avLst/>
            <a:gdLst>
              <a:gd name="connsiteX0" fmla="*/ 390707 w 2344198"/>
              <a:gd name="connsiteY0" fmla="*/ 0 h 2571748"/>
              <a:gd name="connsiteX1" fmla="*/ 1953491 w 2344198"/>
              <a:gd name="connsiteY1" fmla="*/ 0 h 2571748"/>
              <a:gd name="connsiteX2" fmla="*/ 2344198 w 2344198"/>
              <a:gd name="connsiteY2" fmla="*/ 390707 h 2571748"/>
              <a:gd name="connsiteX3" fmla="*/ 2344198 w 2344198"/>
              <a:gd name="connsiteY3" fmla="*/ 2181041 h 2571748"/>
              <a:gd name="connsiteX4" fmla="*/ 1953491 w 2344198"/>
              <a:gd name="connsiteY4" fmla="*/ 2571748 h 2571748"/>
              <a:gd name="connsiteX5" fmla="*/ 390707 w 2344198"/>
              <a:gd name="connsiteY5" fmla="*/ 2571748 h 2571748"/>
              <a:gd name="connsiteX6" fmla="*/ 0 w 2344198"/>
              <a:gd name="connsiteY6" fmla="*/ 2181041 h 2571748"/>
              <a:gd name="connsiteX7" fmla="*/ 0 w 2344198"/>
              <a:gd name="connsiteY7" fmla="*/ 390707 h 2571748"/>
              <a:gd name="connsiteX8" fmla="*/ 390707 w 2344198"/>
              <a:gd name="connsiteY8" fmla="*/ 0 h 257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198" h="2571748">
                <a:moveTo>
                  <a:pt x="390707" y="0"/>
                </a:moveTo>
                <a:lnTo>
                  <a:pt x="1953491" y="0"/>
                </a:lnTo>
                <a:cubicBezTo>
                  <a:pt x="2169273" y="0"/>
                  <a:pt x="2344198" y="174925"/>
                  <a:pt x="2344198" y="390707"/>
                </a:cubicBezTo>
                <a:lnTo>
                  <a:pt x="2344198" y="2181041"/>
                </a:lnTo>
                <a:cubicBezTo>
                  <a:pt x="2344198" y="2396823"/>
                  <a:pt x="2169273" y="2571748"/>
                  <a:pt x="1953491" y="2571748"/>
                </a:cubicBezTo>
                <a:lnTo>
                  <a:pt x="390707" y="2571748"/>
                </a:lnTo>
                <a:cubicBezTo>
                  <a:pt x="174925" y="2571748"/>
                  <a:pt x="0" y="2396823"/>
                  <a:pt x="0" y="2181041"/>
                </a:cubicBezTo>
                <a:lnTo>
                  <a:pt x="0" y="390707"/>
                </a:lnTo>
                <a:cubicBezTo>
                  <a:pt x="0" y="174925"/>
                  <a:pt x="174925" y="0"/>
                  <a:pt x="390707" y="0"/>
                </a:cubicBezTo>
                <a:close/>
              </a:path>
            </a:pathLst>
          </a:custGeom>
          <a:solidFill>
            <a:schemeClr val="bg1">
              <a:lumMod val="95000"/>
            </a:schemeClr>
          </a:solidFill>
        </p:spPr>
        <p:txBody>
          <a:bodyPr wrap="square">
            <a:noAutofit/>
          </a:bodyPr>
          <a:lstStyle/>
          <a:p>
            <a:endParaRPr lang="id-ID"/>
          </a:p>
        </p:txBody>
      </p:sp>
      <p:sp>
        <p:nvSpPr>
          <p:cNvPr id="19" name="Picture Placeholder 18"/>
          <p:cNvSpPr>
            <a:spLocks noGrp="1"/>
          </p:cNvSpPr>
          <p:nvPr>
            <p:ph type="pic" sz="quarter" idx="12"/>
          </p:nvPr>
        </p:nvSpPr>
        <p:spPr>
          <a:xfrm>
            <a:off x="4686300" y="2686052"/>
            <a:ext cx="1758149" cy="1928811"/>
          </a:xfrm>
          <a:custGeom>
            <a:avLst/>
            <a:gdLst>
              <a:gd name="connsiteX0" fmla="*/ 390707 w 2344198"/>
              <a:gd name="connsiteY0" fmla="*/ 0 h 2571748"/>
              <a:gd name="connsiteX1" fmla="*/ 1953491 w 2344198"/>
              <a:gd name="connsiteY1" fmla="*/ 0 h 2571748"/>
              <a:gd name="connsiteX2" fmla="*/ 2344198 w 2344198"/>
              <a:gd name="connsiteY2" fmla="*/ 390707 h 2571748"/>
              <a:gd name="connsiteX3" fmla="*/ 2344198 w 2344198"/>
              <a:gd name="connsiteY3" fmla="*/ 2181041 h 2571748"/>
              <a:gd name="connsiteX4" fmla="*/ 1953491 w 2344198"/>
              <a:gd name="connsiteY4" fmla="*/ 2571748 h 2571748"/>
              <a:gd name="connsiteX5" fmla="*/ 390707 w 2344198"/>
              <a:gd name="connsiteY5" fmla="*/ 2571748 h 2571748"/>
              <a:gd name="connsiteX6" fmla="*/ 0 w 2344198"/>
              <a:gd name="connsiteY6" fmla="*/ 2181041 h 2571748"/>
              <a:gd name="connsiteX7" fmla="*/ 0 w 2344198"/>
              <a:gd name="connsiteY7" fmla="*/ 390707 h 2571748"/>
              <a:gd name="connsiteX8" fmla="*/ 390707 w 2344198"/>
              <a:gd name="connsiteY8" fmla="*/ 0 h 257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198" h="2571748">
                <a:moveTo>
                  <a:pt x="390707" y="0"/>
                </a:moveTo>
                <a:lnTo>
                  <a:pt x="1953491" y="0"/>
                </a:lnTo>
                <a:cubicBezTo>
                  <a:pt x="2169273" y="0"/>
                  <a:pt x="2344198" y="174925"/>
                  <a:pt x="2344198" y="390707"/>
                </a:cubicBezTo>
                <a:lnTo>
                  <a:pt x="2344198" y="2181041"/>
                </a:lnTo>
                <a:cubicBezTo>
                  <a:pt x="2344198" y="2396823"/>
                  <a:pt x="2169273" y="2571748"/>
                  <a:pt x="1953491" y="2571748"/>
                </a:cubicBezTo>
                <a:lnTo>
                  <a:pt x="390707" y="2571748"/>
                </a:lnTo>
                <a:cubicBezTo>
                  <a:pt x="174925" y="2571748"/>
                  <a:pt x="0" y="2396823"/>
                  <a:pt x="0" y="2181041"/>
                </a:cubicBezTo>
                <a:lnTo>
                  <a:pt x="0" y="390707"/>
                </a:lnTo>
                <a:cubicBezTo>
                  <a:pt x="0" y="174925"/>
                  <a:pt x="174925" y="0"/>
                  <a:pt x="390707" y="0"/>
                </a:cubicBezTo>
                <a:close/>
              </a:path>
            </a:pathLst>
          </a:custGeom>
          <a:solidFill>
            <a:schemeClr val="bg1">
              <a:lumMod val="95000"/>
            </a:schemeClr>
          </a:solidFill>
        </p:spPr>
        <p:txBody>
          <a:bodyPr wrap="square">
            <a:noAutofit/>
          </a:bodyPr>
          <a:lstStyle/>
          <a:p>
            <a:endParaRPr lang="id-ID"/>
          </a:p>
        </p:txBody>
      </p:sp>
      <p:sp>
        <p:nvSpPr>
          <p:cNvPr id="22" name="Picture Placeholder 21"/>
          <p:cNvSpPr>
            <a:spLocks noGrp="1"/>
          </p:cNvSpPr>
          <p:nvPr>
            <p:ph type="pic" sz="quarter" idx="13"/>
          </p:nvPr>
        </p:nvSpPr>
        <p:spPr>
          <a:xfrm>
            <a:off x="6589323" y="2686052"/>
            <a:ext cx="1758149" cy="1928811"/>
          </a:xfrm>
          <a:custGeom>
            <a:avLst/>
            <a:gdLst>
              <a:gd name="connsiteX0" fmla="*/ 390707 w 2344198"/>
              <a:gd name="connsiteY0" fmla="*/ 0 h 2571748"/>
              <a:gd name="connsiteX1" fmla="*/ 1953491 w 2344198"/>
              <a:gd name="connsiteY1" fmla="*/ 0 h 2571748"/>
              <a:gd name="connsiteX2" fmla="*/ 2344198 w 2344198"/>
              <a:gd name="connsiteY2" fmla="*/ 390707 h 2571748"/>
              <a:gd name="connsiteX3" fmla="*/ 2344198 w 2344198"/>
              <a:gd name="connsiteY3" fmla="*/ 2181041 h 2571748"/>
              <a:gd name="connsiteX4" fmla="*/ 1953491 w 2344198"/>
              <a:gd name="connsiteY4" fmla="*/ 2571748 h 2571748"/>
              <a:gd name="connsiteX5" fmla="*/ 390707 w 2344198"/>
              <a:gd name="connsiteY5" fmla="*/ 2571748 h 2571748"/>
              <a:gd name="connsiteX6" fmla="*/ 0 w 2344198"/>
              <a:gd name="connsiteY6" fmla="*/ 2181041 h 2571748"/>
              <a:gd name="connsiteX7" fmla="*/ 0 w 2344198"/>
              <a:gd name="connsiteY7" fmla="*/ 390707 h 2571748"/>
              <a:gd name="connsiteX8" fmla="*/ 390707 w 2344198"/>
              <a:gd name="connsiteY8" fmla="*/ 0 h 257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198" h="2571748">
                <a:moveTo>
                  <a:pt x="390707" y="0"/>
                </a:moveTo>
                <a:lnTo>
                  <a:pt x="1953491" y="0"/>
                </a:lnTo>
                <a:cubicBezTo>
                  <a:pt x="2169273" y="0"/>
                  <a:pt x="2344198" y="174925"/>
                  <a:pt x="2344198" y="390707"/>
                </a:cubicBezTo>
                <a:lnTo>
                  <a:pt x="2344198" y="2181041"/>
                </a:lnTo>
                <a:cubicBezTo>
                  <a:pt x="2344198" y="2396823"/>
                  <a:pt x="2169273" y="2571748"/>
                  <a:pt x="1953491" y="2571748"/>
                </a:cubicBezTo>
                <a:lnTo>
                  <a:pt x="390707" y="2571748"/>
                </a:lnTo>
                <a:cubicBezTo>
                  <a:pt x="174925" y="2571748"/>
                  <a:pt x="0" y="2396823"/>
                  <a:pt x="0" y="2181041"/>
                </a:cubicBezTo>
                <a:lnTo>
                  <a:pt x="0" y="390707"/>
                </a:lnTo>
                <a:cubicBezTo>
                  <a:pt x="0" y="174925"/>
                  <a:pt x="174925" y="0"/>
                  <a:pt x="390707" y="0"/>
                </a:cubicBezTo>
                <a:close/>
              </a:path>
            </a:pathLst>
          </a:custGeom>
          <a:solidFill>
            <a:schemeClr val="bg1">
              <a:lumMod val="95000"/>
            </a:schemeClr>
          </a:solidFill>
        </p:spPr>
        <p:txBody>
          <a:bodyPr wrap="square">
            <a:noAutofit/>
          </a:bodyPr>
          <a:lstStyle/>
          <a:p>
            <a:endParaRPr lang="id-ID"/>
          </a:p>
        </p:txBody>
      </p:sp>
    </p:spTree>
    <p:extLst>
      <p:ext uri="{BB962C8B-B14F-4D97-AF65-F5344CB8AC3E}">
        <p14:creationId xmlns:p14="http://schemas.microsoft.com/office/powerpoint/2010/main" val="334399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ortada con video 3">
    <p:spTree>
      <p:nvGrpSpPr>
        <p:cNvPr id="1" name=""/>
        <p:cNvGrpSpPr/>
        <p:nvPr/>
      </p:nvGrpSpPr>
      <p:grpSpPr>
        <a:xfrm>
          <a:off x="0" y="0"/>
          <a:ext cx="0" cy="0"/>
          <a:chOff x="0" y="0"/>
          <a:chExt cx="0" cy="0"/>
        </a:xfrm>
      </p:grpSpPr>
      <p:pic>
        <p:nvPicPr>
          <p:cNvPr id="3" name="Video 3">
            <a:hlinkClick r:id="" action="ppaction://media"/>
            <a:extLst>
              <a:ext uri="{FF2B5EF4-FFF2-40B4-BE49-F238E27FC236}">
                <a16:creationId xmlns:a16="http://schemas.microsoft.com/office/drawing/2014/main" id="{2A86E453-C656-D00C-C330-EC63FB9A345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806861"/>
            <a:ext cx="8772434"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675075"/>
            <a:ext cx="8772433"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2862739" y="2486479"/>
            <a:ext cx="3418522"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25169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64" fill="hold"/>
                                        <p:tgtEl>
                                          <p:spTgt spid="3"/>
                                        </p:tgtEl>
                                      </p:cBhvr>
                                    </p:cmd>
                                  </p:childTnLst>
                                </p:cTn>
                              </p:par>
                              <p:par>
                                <p:cTn id="7" presetID="10" presetClass="entr" presetSubtype="0" fill="hold" grpId="0" nodeType="withEffect">
                                  <p:stCondLst>
                                    <p:cond delay="500"/>
                                  </p:stCondLst>
                                  <p:iterate type="lt">
                                    <p:tmPct val="6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6" presetClass="entr" presetSubtype="37" fill="hold" nodeType="withEffect">
                                  <p:stCondLst>
                                    <p:cond delay="230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par>
                                <p:cTn id="13" presetID="10" presetClass="entr" presetSubtype="0" fill="hold" grpId="0" nodeType="withEffect">
                                  <p:stCondLst>
                                    <p:cond delay="260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ortada 1">
    <p:spTree>
      <p:nvGrpSpPr>
        <p:cNvPr id="1" name=""/>
        <p:cNvGrpSpPr/>
        <p:nvPr/>
      </p:nvGrpSpPr>
      <p:grpSpPr>
        <a:xfrm>
          <a:off x="0" y="0"/>
          <a:ext cx="0" cy="0"/>
          <a:chOff x="0" y="0"/>
          <a:chExt cx="0" cy="0"/>
        </a:xfrm>
      </p:grpSpPr>
      <p:pic>
        <p:nvPicPr>
          <p:cNvPr id="3" name="Imagen 2" descr="Patrón de fondo&#10;&#10;Descripción generada automáticamente">
            <a:extLst>
              <a:ext uri="{FF2B5EF4-FFF2-40B4-BE49-F238E27FC236}">
                <a16:creationId xmlns:a16="http://schemas.microsoft.com/office/drawing/2014/main" id="{744207F4-7A80-5E0B-5872-65537D34F9E4}"/>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08" b="7808"/>
          <a:stretch/>
        </p:blipFill>
        <p:spPr>
          <a:xfrm>
            <a:off x="0" y="-1"/>
            <a:ext cx="9144000" cy="5143501"/>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1"/>
            <a:ext cx="9144000" cy="5143501"/>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tx1">
                    <a:lumMod val="75000"/>
                    <a:lumOff val="25000"/>
                  </a:schemeClr>
                </a:solidFill>
              </a:defRPr>
            </a:lvl1pPr>
          </a:lstStyle>
          <a:p>
            <a:pPr lvl="0"/>
            <a:r>
              <a:rPr lang="es-ES"/>
              <a:t>Haga clic para modificar la fecha</a:t>
            </a:r>
          </a:p>
        </p:txBody>
      </p:sp>
      <p:sp>
        <p:nvSpPr>
          <p:cNvPr id="4" name="Rectángulo 3">
            <a:extLst>
              <a:ext uri="{FF2B5EF4-FFF2-40B4-BE49-F238E27FC236}">
                <a16:creationId xmlns:a16="http://schemas.microsoft.com/office/drawing/2014/main" id="{3C7D6469-9602-DEE0-AC88-6EE25897D0F0}"/>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229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par>
                                <p:cTn id="11" presetID="10" presetClass="entr" presetSubtype="0" fill="hold" grpId="0" nodeType="withEffect">
                                  <p:stCondLst>
                                    <p:cond delay="260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rta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47081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501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500"/>
                                  </p:stCondLst>
                                  <p:iterate type="lt">
                                    <p:tmPct val="600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6" presetClass="entr" presetSubtype="37" fill="hold" nodeType="withEffect">
                                  <p:stCondLst>
                                    <p:cond delay="230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rtadilla con sub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991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rtadill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rgbClr val="24397F"/>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0276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Portadilla con subtitul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rgbClr val="FFC000"/>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27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Portadilla">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chemeClr val="bg1"/>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673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 y="182880"/>
            <a:ext cx="8778240" cy="914400"/>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82880" y="1280160"/>
            <a:ext cx="8778240" cy="368046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999126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8" r:id="rId6"/>
    <p:sldLayoutId id="2147483679" r:id="rId7"/>
    <p:sldLayoutId id="2147483680" r:id="rId8"/>
    <p:sldLayoutId id="2147483681" r:id="rId9"/>
    <p:sldLayoutId id="2147483666" r:id="rId10"/>
    <p:sldLayoutId id="2147483667" r:id="rId11"/>
    <p:sldLayoutId id="2147483673" r:id="rId12"/>
    <p:sldLayoutId id="2147483668" r:id="rId13"/>
    <p:sldLayoutId id="2147483682" r:id="rId14"/>
    <p:sldLayoutId id="2147483669" r:id="rId15"/>
    <p:sldLayoutId id="2147483670" r:id="rId16"/>
    <p:sldLayoutId id="2147483671" r:id="rId17"/>
    <p:sldLayoutId id="2147483672" r:id="rId18"/>
    <p:sldLayoutId id="2147483684" r:id="rId19"/>
    <p:sldLayoutId id="2147483686" r:id="rId20"/>
    <p:sldLayoutId id="2147483685" r:id="rId21"/>
    <p:sldLayoutId id="2147483683" r:id="rId22"/>
    <p:sldLayoutId id="2147483687" r:id="rId23"/>
    <p:sldLayoutId id="2147483688" r:id="rId24"/>
    <p:sldLayoutId id="2147483689" r:id="rId25"/>
    <p:sldLayoutId id="2147483690" r:id="rId26"/>
    <p:sldLayoutId id="2147483691" r:id="rId27"/>
    <p:sldLayoutId id="2147483692" r:id="rId28"/>
  </p:sldLayoutIdLst>
  <p:txStyles>
    <p:title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p:titleStyle>
    <p:body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jpeg"/><Relationship Id="rId1" Type="http://schemas.openxmlformats.org/officeDocument/2006/relationships/slideLayout" Target="../slideLayouts/slideLayout11.xml"/><Relationship Id="rId4" Type="http://schemas.openxmlformats.org/officeDocument/2006/relationships/image" Target="../media/image52.jpe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jpeg"/><Relationship Id="rId1" Type="http://schemas.openxmlformats.org/officeDocument/2006/relationships/slideLayout" Target="../slideLayouts/slideLayout11.xml"/><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3.jpeg"/><Relationship Id="rId1" Type="http://schemas.openxmlformats.org/officeDocument/2006/relationships/slideLayout" Target="../slideLayouts/slideLayout12.xml"/><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3.jpeg"/><Relationship Id="rId1" Type="http://schemas.openxmlformats.org/officeDocument/2006/relationships/slideLayout" Target="../slideLayouts/slideLayout12.xml"/><Relationship Id="rId4" Type="http://schemas.openxmlformats.org/officeDocument/2006/relationships/image" Target="../media/image60.jpeg"/></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63.jpeg"/><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23.jpeg"/><Relationship Id="rId7" Type="http://schemas.openxmlformats.org/officeDocument/2006/relationships/image" Target="../media/image67.emf"/><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emf"/></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4.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72.png"/><Relationship Id="rId11" Type="http://schemas.openxmlformats.org/officeDocument/2006/relationships/image" Target="../media/image37.png"/><Relationship Id="rId5" Type="http://schemas.openxmlformats.org/officeDocument/2006/relationships/image" Target="../media/image71.png"/><Relationship Id="rId10" Type="http://schemas.openxmlformats.org/officeDocument/2006/relationships/image" Target="../media/image40.png"/><Relationship Id="rId4" Type="http://schemas.microsoft.com/office/2007/relationships/hdphoto" Target="../media/hdphoto7.wdp"/><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76.png"/><Relationship Id="rId5" Type="http://schemas.openxmlformats.org/officeDocument/2006/relationships/image" Target="../media/image75.png"/><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3.jpeg"/><Relationship Id="rId1" Type="http://schemas.openxmlformats.org/officeDocument/2006/relationships/slideLayout" Target="../slideLayouts/slideLayout28.xml"/><Relationship Id="rId4" Type="http://schemas.openxmlformats.org/officeDocument/2006/relationships/hyperlink" Target="https://caralfr3prdv2.salmonsmoke-d1ae47e4.eastus.azurecontainerapps.i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6.png"/><Relationship Id="rId5" Type="http://schemas.microsoft.com/office/2007/relationships/hdphoto" Target="../media/hdphoto4.wdp"/><Relationship Id="rId4" Type="http://schemas.openxmlformats.org/officeDocument/2006/relationships/image" Target="../media/image25.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43.png"/><Relationship Id="rId1" Type="http://schemas.openxmlformats.org/officeDocument/2006/relationships/slideLayout" Target="../slideLayouts/slideLayout2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82000">
              <a:schemeClr val="tx1">
                <a:lumMod val="85000"/>
                <a:lumOff val="15000"/>
              </a:schemeClr>
            </a:gs>
            <a:gs pos="42000">
              <a:schemeClr val="tx1">
                <a:lumMod val="75000"/>
                <a:lumOff val="25000"/>
              </a:schemeClr>
            </a:gs>
          </a:gsLst>
          <a:lin ang="5400000" scaled="0"/>
          <a:tileRect/>
        </a:gradFill>
        <a:effectLst/>
      </p:bgPr>
    </p:bg>
    <p:spTree>
      <p:nvGrpSpPr>
        <p:cNvPr id="1" name=""/>
        <p:cNvGrpSpPr/>
        <p:nvPr/>
      </p:nvGrpSpPr>
      <p:grpSpPr>
        <a:xfrm>
          <a:off x="0" y="0"/>
          <a:ext cx="0" cy="0"/>
          <a:chOff x="0" y="0"/>
          <a:chExt cx="0" cy="0"/>
        </a:xfrm>
      </p:grpSpPr>
      <p:pic>
        <p:nvPicPr>
          <p:cNvPr id="2" name="Imagen 1" descr="Imagen de la pantalla de un video juego&#10;&#10;Descripción generada automáticamente con confianza media">
            <a:extLst>
              <a:ext uri="{FF2B5EF4-FFF2-40B4-BE49-F238E27FC236}">
                <a16:creationId xmlns:a16="http://schemas.microsoft.com/office/drawing/2014/main" id="{AB0AAA7F-95C9-149C-D9C5-1ED6DFA26BF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7070" y="0"/>
            <a:ext cx="9144000" cy="5143500"/>
          </a:xfrm>
          <a:prstGeom prst="rect">
            <a:avLst/>
          </a:prstGeom>
        </p:spPr>
      </p:pic>
      <p:sp>
        <p:nvSpPr>
          <p:cNvPr id="12" name="TextBox 11">
            <a:extLst>
              <a:ext uri="{FF2B5EF4-FFF2-40B4-BE49-F238E27FC236}">
                <a16:creationId xmlns:a16="http://schemas.microsoft.com/office/drawing/2014/main" id="{96C84AC7-4969-8F02-9E74-3F14CFFD11D7}"/>
              </a:ext>
            </a:extLst>
          </p:cNvPr>
          <p:cNvSpPr txBox="1"/>
          <p:nvPr/>
        </p:nvSpPr>
        <p:spPr>
          <a:xfrm>
            <a:off x="1202278" y="1729474"/>
            <a:ext cx="6753559" cy="1315745"/>
          </a:xfrm>
          <a:prstGeom prst="rect">
            <a:avLst/>
          </a:prstGeom>
          <a:noFill/>
        </p:spPr>
        <p:txBody>
          <a:bodyPr wrap="square" lIns="68580" tIns="34290" rIns="68580" bIns="34290" rtlCol="0" anchor="t">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050" b="1" i="0">
                <a:solidFill>
                  <a:srgbClr val="FFEED9"/>
                </a:solidFill>
                <a:effectLst/>
                <a:latin typeface="Google Sans"/>
              </a:rPr>
              <a:t>The Technologized Investor: The Road to AIDA </a:t>
            </a:r>
            <a:endParaRPr lang="es-MX" sz="4050" b="1">
              <a:solidFill>
                <a:schemeClr val="bg1"/>
              </a:solidFill>
              <a:latin typeface="Aptos"/>
            </a:endParaRPr>
          </a:p>
        </p:txBody>
      </p:sp>
      <p:cxnSp>
        <p:nvCxnSpPr>
          <p:cNvPr id="14" name="Straight Connector 13">
            <a:extLst>
              <a:ext uri="{FF2B5EF4-FFF2-40B4-BE49-F238E27FC236}">
                <a16:creationId xmlns:a16="http://schemas.microsoft.com/office/drawing/2014/main" id="{CC4C5C73-B906-6532-A410-AAEEBB0C5E2C}"/>
              </a:ext>
            </a:extLst>
          </p:cNvPr>
          <p:cNvCxnSpPr>
            <a:cxnSpLocks/>
          </p:cNvCxnSpPr>
          <p:nvPr/>
        </p:nvCxnSpPr>
        <p:spPr>
          <a:xfrm>
            <a:off x="1318095" y="3216694"/>
            <a:ext cx="4324287" cy="0"/>
          </a:xfrm>
          <a:prstGeom prst="line">
            <a:avLst/>
          </a:prstGeom>
          <a:noFill/>
          <a:ln w="9525" cap="flat">
            <a:solidFill>
              <a:srgbClr val="FFC002"/>
            </a:solidFill>
            <a:prstDash val="solid"/>
            <a:miter lim="800000"/>
          </a:ln>
          <a:effectLst/>
          <a:sp3d/>
        </p:spPr>
        <p:style>
          <a:lnRef idx="0">
            <a:scrgbClr r="0" g="0" b="0"/>
          </a:lnRef>
          <a:fillRef idx="0">
            <a:scrgbClr r="0" g="0" b="0"/>
          </a:fillRef>
          <a:effectRef idx="0">
            <a:scrgbClr r="0" g="0" b="0"/>
          </a:effectRef>
          <a:fontRef idx="none"/>
        </p:style>
      </p:cxn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3" cstate="print">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spTree>
    <p:extLst>
      <p:ext uri="{BB962C8B-B14F-4D97-AF65-F5344CB8AC3E}">
        <p14:creationId xmlns:p14="http://schemas.microsoft.com/office/powerpoint/2010/main" val="25600959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1E4F1-92DD-B740-664D-B6E74841896B}"/>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EDE1A80F-BB6E-390F-2739-CDE7450F3BE2}"/>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84AABF30-2838-6C98-ED80-91462E0FC26E}"/>
              </a:ext>
            </a:extLst>
          </p:cNvPr>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72806" y="-9071"/>
            <a:ext cx="4876800" cy="4876800"/>
          </a:xfrm>
          <a:prstGeom prst="rect">
            <a:avLst/>
          </a:prstGeom>
        </p:spPr>
      </p:pic>
      <p:sp>
        <p:nvSpPr>
          <p:cNvPr id="2" name="Title 1">
            <a:extLst>
              <a:ext uri="{FF2B5EF4-FFF2-40B4-BE49-F238E27FC236}">
                <a16:creationId xmlns:a16="http://schemas.microsoft.com/office/drawing/2014/main" id="{E4EC5346-8C65-82F9-D9F0-46B7009BE5CD}"/>
              </a:ext>
            </a:extLst>
          </p:cNvPr>
          <p:cNvSpPr>
            <a:spLocks noGrp="1"/>
          </p:cNvSpPr>
          <p:nvPr>
            <p:ph type="title"/>
          </p:nvPr>
        </p:nvSpPr>
        <p:spPr/>
        <p:txBody>
          <a:bodyPr/>
          <a:lstStyle/>
          <a:p>
            <a:r>
              <a:rPr lang="en-US"/>
              <a:t>Before​</a:t>
            </a:r>
          </a:p>
        </p:txBody>
      </p:sp>
      <p:sp>
        <p:nvSpPr>
          <p:cNvPr id="3" name="Text Placeholder 2">
            <a:extLst>
              <a:ext uri="{FF2B5EF4-FFF2-40B4-BE49-F238E27FC236}">
                <a16:creationId xmlns:a16="http://schemas.microsoft.com/office/drawing/2014/main" id="{985FC2A9-88B9-0867-845A-B7246746EF91}"/>
              </a:ext>
            </a:extLst>
          </p:cNvPr>
          <p:cNvSpPr>
            <a:spLocks noGrp="1"/>
          </p:cNvSpPr>
          <p:nvPr>
            <p:ph type="body" sz="quarter" idx="10"/>
          </p:nvPr>
        </p:nvSpPr>
        <p:spPr>
          <a:xfrm>
            <a:off x="182564" y="2838449"/>
            <a:ext cx="4760596" cy="1150989"/>
          </a:xfrm>
        </p:spPr>
        <p:txBody>
          <a:bodyPr>
            <a:normAutofit fontScale="70000" lnSpcReduction="20000"/>
          </a:bodyPr>
          <a:lstStyle/>
          <a:p>
            <a:pPr marL="285750" indent="-285750">
              <a:buClr>
                <a:srgbClr val="FFC000"/>
              </a:buClr>
              <a:buFont typeface="Arial" panose="020B0604020202020204" pitchFamily="34" charset="0"/>
              <a:buChar char="•"/>
            </a:pPr>
            <a:r>
              <a:rPr lang="en-US"/>
              <a:t>14 Excel files that depended on each other.​</a:t>
            </a:r>
          </a:p>
          <a:p>
            <a:pPr marL="285750" indent="-285750">
              <a:buClr>
                <a:srgbClr val="FFC000"/>
              </a:buClr>
              <a:buFont typeface="Arial" panose="020B0604020202020204" pitchFamily="34" charset="0"/>
              <a:buChar char="•"/>
            </a:pPr>
            <a:r>
              <a:rPr lang="en-US"/>
              <a:t>Formulas with references to external files and/or without the necessary traceability.</a:t>
            </a:r>
          </a:p>
          <a:p>
            <a:pPr marL="285750" indent="-285750">
              <a:buClr>
                <a:srgbClr val="FFC000"/>
              </a:buClr>
              <a:buFont typeface="Arial" panose="020B0604020202020204" pitchFamily="34" charset="0"/>
              <a:buChar char="•"/>
            </a:pPr>
            <a:r>
              <a:rPr lang="en-US"/>
              <a:t>Static visualizations, graphs did not complement or facilitate the subsequent data analysis process.</a:t>
            </a:r>
          </a:p>
        </p:txBody>
      </p:sp>
      <p:cxnSp>
        <p:nvCxnSpPr>
          <p:cNvPr id="7" name="Conector recto 6">
            <a:extLst>
              <a:ext uri="{FF2B5EF4-FFF2-40B4-BE49-F238E27FC236}">
                <a16:creationId xmlns:a16="http://schemas.microsoft.com/office/drawing/2014/main" id="{6F3579D3-D2E3-CBD5-A051-2F7E2D7D8438}"/>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569EF314-573B-D765-5BD2-8F9D8D12D576}"/>
              </a:ext>
            </a:extLst>
          </p:cNvPr>
          <p:cNvSpPr>
            <a:spLocks noGrp="1"/>
          </p:cNvSpPr>
          <p:nvPr>
            <p:ph type="body" sz="quarter" idx="11"/>
          </p:nvPr>
        </p:nvSpPr>
        <p:spPr>
          <a:xfrm>
            <a:off x="182562" y="4247536"/>
            <a:ext cx="6616443" cy="655075"/>
          </a:xfrm>
        </p:spPr>
        <p:txBody>
          <a:bodyPr/>
          <a:lstStyle/>
          <a:p>
            <a:r>
              <a:rPr lang="pt-BR" sz="1000" b="0">
                <a:solidFill>
                  <a:schemeClr val="bg1">
                    <a:lumMod val="75000"/>
                  </a:schemeClr>
                </a:solidFill>
              </a:rPr>
              <a:t>=VLOOKUP($A12;'https://flarmy.sharepoint.com/</a:t>
            </a:r>
            <a:r>
              <a:rPr lang="pt-BR" sz="1000" b="0" err="1">
                <a:solidFill>
                  <a:schemeClr val="bg1">
                    <a:lumMod val="75000"/>
                  </a:schemeClr>
                </a:solidFill>
              </a:rPr>
              <a:t>personalflar_net</a:t>
            </a:r>
            <a:r>
              <a:rPr lang="pt-BR" sz="1000" b="0">
                <a:solidFill>
                  <a:schemeClr val="bg1">
                    <a:lumMod val="75000"/>
                  </a:schemeClr>
                </a:solidFill>
              </a:rPr>
              <a:t>/</a:t>
            </a:r>
            <a:r>
              <a:rPr lang="pt-BR" sz="1000" b="0" err="1">
                <a:solidFill>
                  <a:schemeClr val="bg1">
                    <a:lumMod val="75000"/>
                  </a:schemeClr>
                </a:solidFill>
              </a:rPr>
              <a:t>Documents</a:t>
            </a:r>
            <a:r>
              <a:rPr lang="pt-BR" sz="1000" b="0">
                <a:solidFill>
                  <a:schemeClr val="bg1">
                    <a:lumMod val="75000"/>
                  </a:schemeClr>
                </a:solidFill>
              </a:rPr>
              <a:t>/</a:t>
            </a:r>
            <a:r>
              <a:rPr lang="pt-BR" sz="1000" b="0" err="1">
                <a:solidFill>
                  <a:schemeClr val="bg1">
                    <a:lumMod val="75000"/>
                  </a:schemeClr>
                </a:solidFill>
              </a:rPr>
              <a:t>Archivos</a:t>
            </a:r>
            <a:r>
              <a:rPr lang="pt-BR" sz="1000" b="0">
                <a:solidFill>
                  <a:schemeClr val="bg1">
                    <a:lumMod val="75000"/>
                  </a:schemeClr>
                </a:solidFill>
              </a:rPr>
              <a:t> de chat de Microsoft Teams/[Retornos_Query.xlsm]</a:t>
            </a:r>
            <a:r>
              <a:rPr lang="pt-BR" sz="1000" b="0" err="1">
                <a:solidFill>
                  <a:schemeClr val="bg1">
                    <a:lumMod val="75000"/>
                  </a:schemeClr>
                </a:solidFill>
              </a:rPr>
              <a:t>Acum</a:t>
            </a:r>
            <a:r>
              <a:rPr lang="pt-BR" sz="1000" b="0">
                <a:solidFill>
                  <a:schemeClr val="bg1">
                    <a:lumMod val="75000"/>
                  </a:schemeClr>
                </a:solidFill>
              </a:rPr>
              <a:t>'!$A:$M;COLUMNA()-1;1)/1000000</a:t>
            </a:r>
            <a:endParaRPr lang="es-CO" sz="1000" b="0">
              <a:solidFill>
                <a:schemeClr val="bg1">
                  <a:lumMod val="75000"/>
                </a:schemeClr>
              </a:solidFill>
            </a:endParaRPr>
          </a:p>
        </p:txBody>
      </p:sp>
      <p:pic>
        <p:nvPicPr>
          <p:cNvPr id="5122" name="Picture 2" descr="Imagen que contiene Tabla&#10;&#10;Descripción generada automáticamente">
            <a:extLst>
              <a:ext uri="{FF2B5EF4-FFF2-40B4-BE49-F238E27FC236}">
                <a16:creationId xmlns:a16="http://schemas.microsoft.com/office/drawing/2014/main" id="{901A2ED9-5CEE-27AD-DAB0-4C89F5A11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530" y="184355"/>
            <a:ext cx="3308344" cy="416273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5">
            <a:extLst>
              <a:ext uri="{FF2B5EF4-FFF2-40B4-BE49-F238E27FC236}">
                <a16:creationId xmlns:a16="http://schemas.microsoft.com/office/drawing/2014/main" id="{E5CD1265-9D12-819C-9558-7D3A4AA922C6}"/>
              </a:ext>
            </a:extLst>
          </p:cNvPr>
          <p:cNvSpPr txBox="1"/>
          <p:nvPr/>
        </p:nvSpPr>
        <p:spPr>
          <a:xfrm>
            <a:off x="4305337" y="758110"/>
            <a:ext cx="1275646"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FFC000"/>
                </a:solidFill>
                <a:latin typeface="Verdana" panose="020B0604030504040204" pitchFamily="34" charset="0"/>
                <a:ea typeface="Verdana" panose="020B0604030504040204" pitchFamily="34" charset="0"/>
                <a:cs typeface="+mn-lt"/>
              </a:rPr>
              <a:t>Column-by-column search to be able to track the origin of the information.</a:t>
            </a:r>
            <a:endParaRPr lang="es-ES">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04611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A8B5DCD-FC94-D0F5-F5EB-30CBCCE96A4A}"/>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sp>
        <p:nvSpPr>
          <p:cNvPr id="2" name="Title 1">
            <a:extLst>
              <a:ext uri="{FF2B5EF4-FFF2-40B4-BE49-F238E27FC236}">
                <a16:creationId xmlns:a16="http://schemas.microsoft.com/office/drawing/2014/main" id="{18213E1B-56A5-35E9-154A-F2B5813BDB02}"/>
              </a:ext>
            </a:extLst>
          </p:cNvPr>
          <p:cNvSpPr>
            <a:spLocks noGrp="1"/>
          </p:cNvSpPr>
          <p:nvPr>
            <p:ph type="title"/>
          </p:nvPr>
        </p:nvSpPr>
        <p:spPr>
          <a:xfrm>
            <a:off x="376901" y="327537"/>
            <a:ext cx="4652299" cy="907026"/>
          </a:xfrm>
        </p:spPr>
        <p:txBody>
          <a:bodyPr/>
          <a:lstStyle/>
          <a:p>
            <a:pPr algn="l"/>
            <a:r>
              <a:rPr lang="en-US"/>
              <a:t>Now: </a:t>
            </a:r>
            <a:r>
              <a:rPr lang="en-US" err="1"/>
              <a:t>Jupyter</a:t>
            </a:r>
            <a:r>
              <a:rPr lang="en-US"/>
              <a:t> Notebooks ​</a:t>
            </a:r>
          </a:p>
        </p:txBody>
      </p:sp>
      <p:sp>
        <p:nvSpPr>
          <p:cNvPr id="3" name="Text Placeholder 2">
            <a:extLst>
              <a:ext uri="{FF2B5EF4-FFF2-40B4-BE49-F238E27FC236}">
                <a16:creationId xmlns:a16="http://schemas.microsoft.com/office/drawing/2014/main" id="{5A790F10-481E-FE2A-DCBC-FD3494E93E2F}"/>
              </a:ext>
            </a:extLst>
          </p:cNvPr>
          <p:cNvSpPr txBox="1">
            <a:spLocks/>
          </p:cNvSpPr>
          <p:nvPr/>
        </p:nvSpPr>
        <p:spPr>
          <a:xfrm>
            <a:off x="392467" y="1654892"/>
            <a:ext cx="3457680" cy="2541024"/>
          </a:xfrm>
          <a:prstGeom prst="rect">
            <a:avLst/>
          </a:prstGeom>
        </p:spPr>
        <p:txBody>
          <a:bodyPr>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lnSpc>
                <a:spcPct val="100000"/>
              </a:lnSpc>
              <a:buClr>
                <a:srgbClr val="FFC000"/>
              </a:buClr>
            </a:pPr>
            <a:r>
              <a:rPr lang="en-US" sz="1200" b="0" i="0" u="none" strike="noStrike">
                <a:solidFill>
                  <a:schemeClr val="bg1"/>
                </a:solidFill>
                <a:effectLst/>
              </a:rPr>
              <a:t>There is a project in the cloud where all the material necessary for the process is located.</a:t>
            </a:r>
            <a:r>
              <a:rPr lang="en-US" sz="1200" b="0" i="0">
                <a:solidFill>
                  <a:schemeClr val="bg1"/>
                </a:solidFill>
                <a:effectLst/>
              </a:rPr>
              <a:t>​</a:t>
            </a:r>
          </a:p>
          <a:p>
            <a:pPr fontAlgn="base">
              <a:lnSpc>
                <a:spcPct val="100000"/>
              </a:lnSpc>
              <a:buClr>
                <a:srgbClr val="FFC000"/>
              </a:buClr>
            </a:pPr>
            <a:r>
              <a:rPr lang="en-US" sz="1200" b="0" i="0" u="none" strike="noStrike">
                <a:solidFill>
                  <a:schemeClr val="bg1"/>
                </a:solidFill>
                <a:effectLst/>
              </a:rPr>
              <a:t>Formulas with support.</a:t>
            </a:r>
            <a:r>
              <a:rPr lang="en-US" sz="1200" b="0" i="0">
                <a:solidFill>
                  <a:schemeClr val="bg1"/>
                </a:solidFill>
                <a:effectLst/>
              </a:rPr>
              <a:t>​</a:t>
            </a:r>
          </a:p>
          <a:p>
            <a:pPr fontAlgn="base">
              <a:lnSpc>
                <a:spcPct val="100000"/>
              </a:lnSpc>
              <a:buClr>
                <a:srgbClr val="FFC000"/>
              </a:buClr>
            </a:pPr>
            <a:r>
              <a:rPr lang="en-US" sz="1200" b="0" i="0" u="none" strike="noStrike">
                <a:solidFill>
                  <a:schemeClr val="bg1"/>
                </a:solidFill>
                <a:effectLst/>
              </a:rPr>
              <a:t>Visualization of information in dynamic graphs, customizable and easier to share.</a:t>
            </a:r>
            <a:endParaRPr lang="en-US" sz="1200" b="0" i="0">
              <a:solidFill>
                <a:schemeClr val="bg1"/>
              </a:solidFill>
              <a:effectLst/>
            </a:endParaRPr>
          </a:p>
        </p:txBody>
      </p:sp>
      <p:pic>
        <p:nvPicPr>
          <p:cNvPr id="1028" name="Picture 4" descr="Interfaz de usuario gráfica&#10;&#10;Descripción generada automáticamente">
            <a:extLst>
              <a:ext uri="{FF2B5EF4-FFF2-40B4-BE49-F238E27FC236}">
                <a16:creationId xmlns:a16="http://schemas.microsoft.com/office/drawing/2014/main" id="{09841FB2-CD03-7F10-0500-6F59B14FD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639" y="0"/>
            <a:ext cx="39433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035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417AE-9D51-3F68-2BC0-2107A81FD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95511-B709-9870-BDC1-845D4FD2F18E}"/>
              </a:ext>
            </a:extLst>
          </p:cNvPr>
          <p:cNvSpPr>
            <a:spLocks noGrp="1"/>
          </p:cNvSpPr>
          <p:nvPr>
            <p:ph type="title"/>
          </p:nvPr>
        </p:nvSpPr>
        <p:spPr>
          <a:xfrm>
            <a:off x="382818" y="111080"/>
            <a:ext cx="4652299" cy="752009"/>
          </a:xfrm>
        </p:spPr>
        <p:txBody>
          <a:bodyPr/>
          <a:lstStyle/>
          <a:p>
            <a:pPr algn="l"/>
            <a:r>
              <a:rPr lang="en-US" sz="2800"/>
              <a:t>Now: Web Application​</a:t>
            </a:r>
          </a:p>
        </p:txBody>
      </p:sp>
      <p:pic>
        <p:nvPicPr>
          <p:cNvPr id="4" name="Imagen 3">
            <a:extLst>
              <a:ext uri="{FF2B5EF4-FFF2-40B4-BE49-F238E27FC236}">
                <a16:creationId xmlns:a16="http://schemas.microsoft.com/office/drawing/2014/main" id="{5CE639F5-2861-EE34-E365-328D5F4DA2CA}"/>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sp>
        <p:nvSpPr>
          <p:cNvPr id="3" name="Text Placeholder 2">
            <a:extLst>
              <a:ext uri="{FF2B5EF4-FFF2-40B4-BE49-F238E27FC236}">
                <a16:creationId xmlns:a16="http://schemas.microsoft.com/office/drawing/2014/main" id="{AE0BFF15-9E15-5B50-51B6-67DF8F6E3D4D}"/>
              </a:ext>
            </a:extLst>
          </p:cNvPr>
          <p:cNvSpPr txBox="1">
            <a:spLocks/>
          </p:cNvSpPr>
          <p:nvPr/>
        </p:nvSpPr>
        <p:spPr>
          <a:xfrm>
            <a:off x="382818" y="934275"/>
            <a:ext cx="4350286" cy="2022337"/>
          </a:xfrm>
          <a:prstGeom prst="rect">
            <a:avLst/>
          </a:prstGeom>
        </p:spPr>
        <p:txBody>
          <a:bodyPr>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lnSpc>
                <a:spcPct val="100000"/>
              </a:lnSpc>
              <a:buClr>
                <a:srgbClr val="FFC000"/>
              </a:buClr>
            </a:pPr>
            <a:r>
              <a:rPr lang="en-US" sz="1050" b="0" i="0" u="none" strike="noStrike">
                <a:solidFill>
                  <a:schemeClr val="bg1"/>
                </a:solidFill>
                <a:effectLst/>
              </a:rPr>
              <a:t> Centralized and efficient access: Everything available in one place to facilitate interaction.​</a:t>
            </a:r>
          </a:p>
          <a:p>
            <a:pPr fontAlgn="base">
              <a:lnSpc>
                <a:spcPct val="100000"/>
              </a:lnSpc>
              <a:buClr>
                <a:srgbClr val="FFC000"/>
              </a:buClr>
            </a:pPr>
            <a:r>
              <a:rPr lang="en-US" sz="1050" b="0" i="0" u="none" strike="noStrike">
                <a:solidFill>
                  <a:schemeClr val="bg1"/>
                </a:solidFill>
                <a:effectLst/>
              </a:rPr>
              <a:t>  Optimized flow: Reduced steps and high customization to suit user needs.​</a:t>
            </a:r>
          </a:p>
          <a:p>
            <a:pPr fontAlgn="base">
              <a:lnSpc>
                <a:spcPct val="100000"/>
              </a:lnSpc>
              <a:buClr>
                <a:srgbClr val="FFC000"/>
              </a:buClr>
            </a:pPr>
            <a:r>
              <a:rPr lang="en-US" sz="1050" b="0" i="0" u="none" strike="noStrike">
                <a:solidFill>
                  <a:schemeClr val="bg1"/>
                </a:solidFill>
                <a:effectLst/>
              </a:rPr>
              <a:t>  Dynamic visualization: Interactive tables that improve data analysis and understanding.​</a:t>
            </a:r>
          </a:p>
          <a:p>
            <a:pPr fontAlgn="base">
              <a:lnSpc>
                <a:spcPct val="100000"/>
              </a:lnSpc>
              <a:buClr>
                <a:srgbClr val="FFC000"/>
              </a:buClr>
            </a:pPr>
            <a:r>
              <a:rPr lang="en-US" sz="1050" b="0" i="0" u="none" strike="noStrike">
                <a:solidFill>
                  <a:schemeClr val="bg1"/>
                </a:solidFill>
                <a:effectLst/>
              </a:rPr>
              <a:t>  Advanced simulations: Tools that allow simulations with a high degree of complexity.</a:t>
            </a:r>
            <a:endParaRPr lang="en-US" sz="1050" b="0" i="0">
              <a:solidFill>
                <a:schemeClr val="bg1"/>
              </a:solidFill>
              <a:effectLst/>
            </a:endParaRPr>
          </a:p>
        </p:txBody>
      </p:sp>
      <p:pic>
        <p:nvPicPr>
          <p:cNvPr id="7174" name="Picture 6" descr="Interfaz de usuario gráfica, Aplicación&#10;&#10;Descripción generada automáticamente">
            <a:extLst>
              <a:ext uri="{FF2B5EF4-FFF2-40B4-BE49-F238E27FC236}">
                <a16:creationId xmlns:a16="http://schemas.microsoft.com/office/drawing/2014/main" id="{96B10032-A529-2B4A-816D-4BC135275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594" y="851535"/>
            <a:ext cx="3476335" cy="196020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n que contiene cuarto&#10;&#10;Descripción generada automáticamente">
            <a:extLst>
              <a:ext uri="{FF2B5EF4-FFF2-40B4-BE49-F238E27FC236}">
                <a16:creationId xmlns:a16="http://schemas.microsoft.com/office/drawing/2014/main" id="{353FDC98-95FA-E93C-C869-C0680860E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9593" y="3027798"/>
            <a:ext cx="3476336" cy="187577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Gráfico, Gráfico de cajas y bigotes&#10;&#10;Descripción generada automáticamente">
            <a:extLst>
              <a:ext uri="{FF2B5EF4-FFF2-40B4-BE49-F238E27FC236}">
                <a16:creationId xmlns:a16="http://schemas.microsoft.com/office/drawing/2014/main" id="{C8E30B04-8F0D-4A56-6258-654819C8AC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19" y="3028114"/>
            <a:ext cx="3805084" cy="187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28A6E3A-B453-DF0E-C574-17E15816C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Imagen 7">
            <a:extLst>
              <a:ext uri="{FF2B5EF4-FFF2-40B4-BE49-F238E27FC236}">
                <a16:creationId xmlns:a16="http://schemas.microsoft.com/office/drawing/2014/main" id="{BBFEEAA6-5F7D-1118-F4FB-89C5A83FFA80}"/>
              </a:ext>
            </a:extLst>
          </p:cNvPr>
          <p:cNvPicPr>
            <a:picLocks noChangeAspect="1"/>
          </p:cNvPicPr>
          <p:nvPr/>
        </p:nvPicPr>
        <p:blipFill>
          <a:blip r:embed="rId3">
            <a:alphaModFix amt="6000"/>
          </a:blip>
          <a:stretch>
            <a:fillRect/>
          </a:stretch>
        </p:blipFill>
        <p:spPr>
          <a:xfrm>
            <a:off x="4780570" y="582459"/>
            <a:ext cx="4819998" cy="4819998"/>
          </a:xfrm>
          <a:prstGeom prst="rect">
            <a:avLst/>
          </a:prstGeom>
        </p:spPr>
      </p:pic>
      <p:sp>
        <p:nvSpPr>
          <p:cNvPr id="2" name="Title 1">
            <a:extLst>
              <a:ext uri="{FF2B5EF4-FFF2-40B4-BE49-F238E27FC236}">
                <a16:creationId xmlns:a16="http://schemas.microsoft.com/office/drawing/2014/main" id="{025142D0-C44A-CCA4-DE83-6823829D94F7}"/>
              </a:ext>
            </a:extLst>
          </p:cNvPr>
          <p:cNvSpPr>
            <a:spLocks noGrp="1"/>
          </p:cNvSpPr>
          <p:nvPr>
            <p:ph type="title"/>
          </p:nvPr>
        </p:nvSpPr>
        <p:spPr>
          <a:xfrm>
            <a:off x="822644" y="506730"/>
            <a:ext cx="8778240" cy="548640"/>
          </a:xfrm>
        </p:spPr>
        <p:txBody>
          <a:bodyPr/>
          <a:lstStyle/>
          <a:p>
            <a:r>
              <a:rPr lang="en-US" err="1"/>
              <a:t>Reporte</a:t>
            </a:r>
            <a:r>
              <a:rPr lang="en-US"/>
              <a:t> Bloomberg</a:t>
            </a:r>
          </a:p>
        </p:txBody>
      </p:sp>
      <p:pic>
        <p:nvPicPr>
          <p:cNvPr id="8194" name="Picture 2">
            <a:extLst>
              <a:ext uri="{FF2B5EF4-FFF2-40B4-BE49-F238E27FC236}">
                <a16:creationId xmlns:a16="http://schemas.microsoft.com/office/drawing/2014/main" id="{710077C7-6B8A-172D-95FD-A475084BF9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42" y="1297370"/>
            <a:ext cx="7624916" cy="339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930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8378A-2B1D-E19C-7157-DC230E092E84}"/>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E00BD3BC-A017-625A-49BF-D7BFE214E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690DD2A-7955-05DE-3C3C-DDD48DEE0E21}"/>
              </a:ext>
            </a:extLst>
          </p:cNvPr>
          <p:cNvSpPr>
            <a:spLocks noGrp="1"/>
          </p:cNvSpPr>
          <p:nvPr>
            <p:ph type="title"/>
          </p:nvPr>
        </p:nvSpPr>
        <p:spPr>
          <a:xfrm>
            <a:off x="822644" y="506730"/>
            <a:ext cx="8778240" cy="548640"/>
          </a:xfrm>
        </p:spPr>
        <p:txBody>
          <a:bodyPr/>
          <a:lstStyle/>
          <a:p>
            <a:r>
              <a:rPr lang="en-US" err="1"/>
              <a:t>Reporte</a:t>
            </a:r>
            <a:r>
              <a:rPr lang="en-US"/>
              <a:t> Bloomberg</a:t>
            </a:r>
          </a:p>
        </p:txBody>
      </p:sp>
      <p:pic>
        <p:nvPicPr>
          <p:cNvPr id="8" name="Imagen 7">
            <a:extLst>
              <a:ext uri="{FF2B5EF4-FFF2-40B4-BE49-F238E27FC236}">
                <a16:creationId xmlns:a16="http://schemas.microsoft.com/office/drawing/2014/main" id="{17636873-9F3D-731A-2320-E205AA71D81B}"/>
              </a:ext>
            </a:extLst>
          </p:cNvPr>
          <p:cNvPicPr>
            <a:picLocks noChangeAspect="1"/>
          </p:cNvPicPr>
          <p:nvPr/>
        </p:nvPicPr>
        <p:blipFill>
          <a:blip r:embed="rId3">
            <a:alphaModFix amt="6000"/>
          </a:blip>
          <a:stretch>
            <a:fillRect/>
          </a:stretch>
        </p:blipFill>
        <p:spPr>
          <a:xfrm>
            <a:off x="4780570" y="582459"/>
            <a:ext cx="4819998" cy="4819998"/>
          </a:xfrm>
          <a:prstGeom prst="rect">
            <a:avLst/>
          </a:prstGeom>
        </p:spPr>
      </p:pic>
      <p:pic>
        <p:nvPicPr>
          <p:cNvPr id="9218" name="Picture 2">
            <a:extLst>
              <a:ext uri="{FF2B5EF4-FFF2-40B4-BE49-F238E27FC236}">
                <a16:creationId xmlns:a16="http://schemas.microsoft.com/office/drawing/2014/main" id="{97617581-4B01-7123-62B2-B955FC319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930" y="1184169"/>
            <a:ext cx="4622647" cy="383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31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FF5676A-7D24-D9AB-2D0F-A674F0055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Imagen 5">
            <a:extLst>
              <a:ext uri="{FF2B5EF4-FFF2-40B4-BE49-F238E27FC236}">
                <a16:creationId xmlns:a16="http://schemas.microsoft.com/office/drawing/2014/main" id="{3E45EF9A-0FA7-A2F6-4EAD-68AA3CD294B7}"/>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2" name="Title 1">
            <a:extLst>
              <a:ext uri="{FF2B5EF4-FFF2-40B4-BE49-F238E27FC236}">
                <a16:creationId xmlns:a16="http://schemas.microsoft.com/office/drawing/2014/main" id="{EBEA4BA1-E6D7-DB63-2283-BAD03D109C50}"/>
              </a:ext>
            </a:extLst>
          </p:cNvPr>
          <p:cNvSpPr>
            <a:spLocks noGrp="1"/>
          </p:cNvSpPr>
          <p:nvPr>
            <p:ph type="title"/>
          </p:nvPr>
        </p:nvSpPr>
        <p:spPr>
          <a:xfrm>
            <a:off x="822960" y="647700"/>
            <a:ext cx="8778240" cy="914400"/>
          </a:xfrm>
        </p:spPr>
        <p:txBody>
          <a:bodyPr/>
          <a:lstStyle/>
          <a:p>
            <a:r>
              <a:rPr lang="en-US"/>
              <a:t>Methodology</a:t>
            </a:r>
          </a:p>
        </p:txBody>
      </p:sp>
      <p:sp>
        <p:nvSpPr>
          <p:cNvPr id="3" name="Text Placeholder 2">
            <a:extLst>
              <a:ext uri="{FF2B5EF4-FFF2-40B4-BE49-F238E27FC236}">
                <a16:creationId xmlns:a16="http://schemas.microsoft.com/office/drawing/2014/main" id="{D00B4BF7-4D2A-5331-D386-51A6BED5A591}"/>
              </a:ext>
            </a:extLst>
          </p:cNvPr>
          <p:cNvSpPr>
            <a:spLocks noGrp="1"/>
          </p:cNvSpPr>
          <p:nvPr>
            <p:ph type="body" sz="quarter" idx="10"/>
          </p:nvPr>
        </p:nvSpPr>
        <p:spPr>
          <a:xfrm>
            <a:off x="822960" y="4539233"/>
            <a:ext cx="7018635" cy="463805"/>
          </a:xfrm>
        </p:spPr>
        <p:txBody>
          <a:bodyPr>
            <a:normAutofit/>
          </a:bodyPr>
          <a:lstStyle/>
          <a:p>
            <a:pPr marL="0" indent="0">
              <a:buNone/>
            </a:pPr>
            <a:r>
              <a:rPr lang="en-US" sz="1100" b="1"/>
              <a:t>Fuente: </a:t>
            </a:r>
            <a:r>
              <a:rPr lang="en-US" sz="1100"/>
              <a:t>Lopez-Lira, A., &amp; Tang, Y. (2023). Can </a:t>
            </a:r>
            <a:r>
              <a:rPr lang="en-US" sz="1100" err="1"/>
              <a:t>chatgpt</a:t>
            </a:r>
            <a:r>
              <a:rPr lang="en-US" sz="1100"/>
              <a:t> forecast stock price movements? return predictability and large language models. </a:t>
            </a:r>
            <a:r>
              <a:rPr lang="en-US" sz="1100" err="1"/>
              <a:t>arXiv</a:t>
            </a:r>
            <a:r>
              <a:rPr lang="en-US" sz="1100"/>
              <a:t> preprint arXiv:2304.07619.</a:t>
            </a:r>
          </a:p>
        </p:txBody>
      </p:sp>
      <p:pic>
        <p:nvPicPr>
          <p:cNvPr id="10242" name="Picture 2">
            <a:extLst>
              <a:ext uri="{FF2B5EF4-FFF2-40B4-BE49-F238E27FC236}">
                <a16:creationId xmlns:a16="http://schemas.microsoft.com/office/drawing/2014/main" id="{85865F90-ADDB-382D-F432-C8088D480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32100"/>
            <a:ext cx="50292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9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C6D89-71AD-94AA-42C2-61FC6CD7255B}"/>
            </a:ext>
          </a:extLst>
        </p:cNvPr>
        <p:cNvGrpSpPr/>
        <p:nvPr/>
      </p:nvGrpSpPr>
      <p:grpSpPr>
        <a:xfrm>
          <a:off x="0" y="0"/>
          <a:ext cx="0" cy="0"/>
          <a:chOff x="0" y="0"/>
          <a:chExt cx="0" cy="0"/>
        </a:xfrm>
      </p:grpSpPr>
      <p:grpSp>
        <p:nvGrpSpPr>
          <p:cNvPr id="29" name="Gráfico 23">
            <a:extLst>
              <a:ext uri="{FF2B5EF4-FFF2-40B4-BE49-F238E27FC236}">
                <a16:creationId xmlns:a16="http://schemas.microsoft.com/office/drawing/2014/main" id="{0EB3ED35-909D-2D1A-FA8A-855ED63F9F08}"/>
              </a:ext>
            </a:extLst>
          </p:cNvPr>
          <p:cNvGrpSpPr/>
          <p:nvPr/>
        </p:nvGrpSpPr>
        <p:grpSpPr>
          <a:xfrm>
            <a:off x="2395198" y="639913"/>
            <a:ext cx="4353605" cy="4045336"/>
            <a:chOff x="4614862" y="2052637"/>
            <a:chExt cx="2959417" cy="2749867"/>
          </a:xfrm>
          <a:solidFill>
            <a:schemeClr val="bg1">
              <a:lumMod val="85000"/>
              <a:alpha val="20000"/>
            </a:schemeClr>
          </a:solidFill>
        </p:grpSpPr>
        <p:sp>
          <p:nvSpPr>
            <p:cNvPr id="30" name="Gráfico 23">
              <a:extLst>
                <a:ext uri="{FF2B5EF4-FFF2-40B4-BE49-F238E27FC236}">
                  <a16:creationId xmlns:a16="http://schemas.microsoft.com/office/drawing/2014/main" id="{F5FA1638-6BAD-19B5-DE0B-16DB3BB80066}"/>
                </a:ext>
              </a:extLst>
            </p:cNvPr>
            <p:cNvSpPr/>
            <p:nvPr/>
          </p:nvSpPr>
          <p:spPr>
            <a:xfrm>
              <a:off x="5093017" y="2496501"/>
              <a:ext cx="2003107" cy="1860232"/>
            </a:xfrm>
            <a:custGeom>
              <a:avLst/>
              <a:gdLst>
                <a:gd name="connsiteX0" fmla="*/ 609600 w 2003107"/>
                <a:gd name="connsiteY0" fmla="*/ 1860233 h 1860232"/>
                <a:gd name="connsiteX1" fmla="*/ 1001078 w 2003107"/>
                <a:gd name="connsiteY1" fmla="*/ 1020128 h 1860232"/>
                <a:gd name="connsiteX2" fmla="*/ 1392555 w 2003107"/>
                <a:gd name="connsiteY2" fmla="*/ 1860233 h 1860232"/>
                <a:gd name="connsiteX3" fmla="*/ 1001078 w 2003107"/>
                <a:gd name="connsiteY3" fmla="*/ 1634490 h 1860232"/>
                <a:gd name="connsiteX4" fmla="*/ 609600 w 2003107"/>
                <a:gd name="connsiteY4" fmla="*/ 1860233 h 1860232"/>
                <a:gd name="connsiteX5" fmla="*/ 1610678 w 2003107"/>
                <a:gd name="connsiteY5" fmla="*/ 1283018 h 1860232"/>
                <a:gd name="connsiteX6" fmla="*/ 2002155 w 2003107"/>
                <a:gd name="connsiteY6" fmla="*/ 1056323 h 1860232"/>
                <a:gd name="connsiteX7" fmla="*/ 1078230 w 2003107"/>
                <a:gd name="connsiteY7" fmla="*/ 975360 h 1860232"/>
                <a:gd name="connsiteX8" fmla="*/ 1609725 w 2003107"/>
                <a:gd name="connsiteY8" fmla="*/ 1734503 h 1860232"/>
                <a:gd name="connsiteX9" fmla="*/ 1609725 w 2003107"/>
                <a:gd name="connsiteY9" fmla="*/ 1283018 h 1860232"/>
                <a:gd name="connsiteX10" fmla="*/ 1610678 w 2003107"/>
                <a:gd name="connsiteY10" fmla="*/ 579120 h 1860232"/>
                <a:gd name="connsiteX11" fmla="*/ 1610678 w 2003107"/>
                <a:gd name="connsiteY11" fmla="*/ 126683 h 1860232"/>
                <a:gd name="connsiteX12" fmla="*/ 1079183 w 2003107"/>
                <a:gd name="connsiteY12" fmla="*/ 885825 h 1860232"/>
                <a:gd name="connsiteX13" fmla="*/ 2003108 w 2003107"/>
                <a:gd name="connsiteY13" fmla="*/ 804863 h 1860232"/>
                <a:gd name="connsiteX14" fmla="*/ 1610678 w 2003107"/>
                <a:gd name="connsiteY14" fmla="*/ 579120 h 1860232"/>
                <a:gd name="connsiteX15" fmla="*/ 1001078 w 2003107"/>
                <a:gd name="connsiteY15" fmla="*/ 226695 h 1860232"/>
                <a:gd name="connsiteX16" fmla="*/ 609600 w 2003107"/>
                <a:gd name="connsiteY16" fmla="*/ 0 h 1860232"/>
                <a:gd name="connsiteX17" fmla="*/ 1001078 w 2003107"/>
                <a:gd name="connsiteY17" fmla="*/ 840105 h 1860232"/>
                <a:gd name="connsiteX18" fmla="*/ 1392555 w 2003107"/>
                <a:gd name="connsiteY18" fmla="*/ 0 h 1860232"/>
                <a:gd name="connsiteX19" fmla="*/ 1001078 w 2003107"/>
                <a:gd name="connsiteY19" fmla="*/ 226695 h 1860232"/>
                <a:gd name="connsiteX20" fmla="*/ 392430 w 2003107"/>
                <a:gd name="connsiteY20" fmla="*/ 579120 h 1860232"/>
                <a:gd name="connsiteX21" fmla="*/ 952 w 2003107"/>
                <a:gd name="connsiteY21" fmla="*/ 805815 h 1860232"/>
                <a:gd name="connsiteX22" fmla="*/ 924878 w 2003107"/>
                <a:gd name="connsiteY22" fmla="*/ 886778 h 1860232"/>
                <a:gd name="connsiteX23" fmla="*/ 392430 w 2003107"/>
                <a:gd name="connsiteY23" fmla="*/ 126683 h 1860232"/>
                <a:gd name="connsiteX24" fmla="*/ 392430 w 2003107"/>
                <a:gd name="connsiteY24" fmla="*/ 579120 h 1860232"/>
                <a:gd name="connsiteX25" fmla="*/ 392430 w 2003107"/>
                <a:gd name="connsiteY25" fmla="*/ 1283018 h 1860232"/>
                <a:gd name="connsiteX26" fmla="*/ 392430 w 2003107"/>
                <a:gd name="connsiteY26" fmla="*/ 1735455 h 1860232"/>
                <a:gd name="connsiteX27" fmla="*/ 923925 w 2003107"/>
                <a:gd name="connsiteY27" fmla="*/ 976313 h 1860232"/>
                <a:gd name="connsiteX28" fmla="*/ 0 w 2003107"/>
                <a:gd name="connsiteY28" fmla="*/ 1057275 h 1860232"/>
                <a:gd name="connsiteX29" fmla="*/ 392430 w 2003107"/>
                <a:gd name="connsiteY29" fmla="*/ 1283018 h 18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03107" h="1860232">
                  <a:moveTo>
                    <a:pt x="609600" y="1860233"/>
                  </a:moveTo>
                  <a:lnTo>
                    <a:pt x="1001078" y="1020128"/>
                  </a:lnTo>
                  <a:lnTo>
                    <a:pt x="1392555" y="1860233"/>
                  </a:lnTo>
                  <a:lnTo>
                    <a:pt x="1001078" y="1634490"/>
                  </a:lnTo>
                  <a:lnTo>
                    <a:pt x="609600" y="1860233"/>
                  </a:lnTo>
                  <a:close/>
                  <a:moveTo>
                    <a:pt x="1610678" y="1283018"/>
                  </a:moveTo>
                  <a:lnTo>
                    <a:pt x="2002155" y="1056323"/>
                  </a:lnTo>
                  <a:lnTo>
                    <a:pt x="1078230" y="975360"/>
                  </a:lnTo>
                  <a:lnTo>
                    <a:pt x="1609725" y="1734503"/>
                  </a:lnTo>
                  <a:lnTo>
                    <a:pt x="1609725" y="1283018"/>
                  </a:lnTo>
                  <a:close/>
                  <a:moveTo>
                    <a:pt x="1610678" y="579120"/>
                  </a:moveTo>
                  <a:lnTo>
                    <a:pt x="1610678" y="126683"/>
                  </a:lnTo>
                  <a:lnTo>
                    <a:pt x="1079183" y="885825"/>
                  </a:lnTo>
                  <a:lnTo>
                    <a:pt x="2003108" y="804863"/>
                  </a:lnTo>
                  <a:lnTo>
                    <a:pt x="1610678" y="579120"/>
                  </a:lnTo>
                  <a:close/>
                  <a:moveTo>
                    <a:pt x="1001078" y="226695"/>
                  </a:moveTo>
                  <a:lnTo>
                    <a:pt x="609600" y="0"/>
                  </a:lnTo>
                  <a:lnTo>
                    <a:pt x="1001078" y="840105"/>
                  </a:lnTo>
                  <a:lnTo>
                    <a:pt x="1392555" y="0"/>
                  </a:lnTo>
                  <a:lnTo>
                    <a:pt x="1001078" y="226695"/>
                  </a:lnTo>
                  <a:close/>
                  <a:moveTo>
                    <a:pt x="392430" y="579120"/>
                  </a:moveTo>
                  <a:lnTo>
                    <a:pt x="952" y="805815"/>
                  </a:lnTo>
                  <a:lnTo>
                    <a:pt x="924878" y="886778"/>
                  </a:lnTo>
                  <a:lnTo>
                    <a:pt x="392430" y="126683"/>
                  </a:lnTo>
                  <a:lnTo>
                    <a:pt x="392430" y="579120"/>
                  </a:lnTo>
                  <a:close/>
                  <a:moveTo>
                    <a:pt x="392430" y="1283018"/>
                  </a:moveTo>
                  <a:lnTo>
                    <a:pt x="392430" y="1735455"/>
                  </a:lnTo>
                  <a:lnTo>
                    <a:pt x="923925" y="976313"/>
                  </a:lnTo>
                  <a:lnTo>
                    <a:pt x="0" y="1057275"/>
                  </a:lnTo>
                  <a:lnTo>
                    <a:pt x="392430" y="1283018"/>
                  </a:lnTo>
                  <a:close/>
                </a:path>
              </a:pathLst>
            </a:custGeom>
            <a:grpFill/>
            <a:ln w="9525" cap="flat">
              <a:noFill/>
              <a:prstDash val="solid"/>
              <a:miter/>
            </a:ln>
          </p:spPr>
          <p:txBody>
            <a:bodyPr rtlCol="0" anchor="ctr"/>
            <a:lstStyle/>
            <a:p>
              <a:endParaRPr lang="es-CO" sz="1350"/>
            </a:p>
          </p:txBody>
        </p:sp>
        <p:sp>
          <p:nvSpPr>
            <p:cNvPr id="31" name="Gráfico 23">
              <a:extLst>
                <a:ext uri="{FF2B5EF4-FFF2-40B4-BE49-F238E27FC236}">
                  <a16:creationId xmlns:a16="http://schemas.microsoft.com/office/drawing/2014/main" id="{1581B002-9A28-5BEE-326F-63D54021AB66}"/>
                </a:ext>
              </a:extLst>
            </p:cNvPr>
            <p:cNvSpPr/>
            <p:nvPr/>
          </p:nvSpPr>
          <p:spPr>
            <a:xfrm>
              <a:off x="4614862" y="2052637"/>
              <a:ext cx="2959417" cy="2749867"/>
            </a:xfrm>
            <a:custGeom>
              <a:avLst/>
              <a:gdLst>
                <a:gd name="connsiteX0" fmla="*/ 1048703 w 2959417"/>
                <a:gd name="connsiteY0" fmla="*/ 307658 h 2749867"/>
                <a:gd name="connsiteX1" fmla="*/ 604838 w 2959417"/>
                <a:gd name="connsiteY1" fmla="*/ 398145 h 2749867"/>
                <a:gd name="connsiteX2" fmla="*/ 821055 w 2959417"/>
                <a:gd name="connsiteY2" fmla="*/ 0 h 2749867"/>
                <a:gd name="connsiteX3" fmla="*/ 845820 w 2959417"/>
                <a:gd name="connsiteY3" fmla="*/ 219075 h 2749867"/>
                <a:gd name="connsiteX4" fmla="*/ 1048703 w 2959417"/>
                <a:gd name="connsiteY4" fmla="*/ 307658 h 2749867"/>
                <a:gd name="connsiteX5" fmla="*/ 582930 w 2959417"/>
                <a:gd name="connsiteY5" fmla="*/ 418148 h 2749867"/>
                <a:gd name="connsiteX6" fmla="*/ 502920 w 2959417"/>
                <a:gd name="connsiteY6" fmla="*/ 212408 h 2749867"/>
                <a:gd name="connsiteX7" fmla="*/ 396240 w 2959417"/>
                <a:gd name="connsiteY7" fmla="*/ 652463 h 2749867"/>
                <a:gd name="connsiteX8" fmla="*/ 802005 w 2959417"/>
                <a:gd name="connsiteY8" fmla="*/ 452438 h 2749867"/>
                <a:gd name="connsiteX9" fmla="*/ 582930 w 2959417"/>
                <a:gd name="connsiteY9" fmla="*/ 418148 h 2749867"/>
                <a:gd name="connsiteX10" fmla="*/ 380048 w 2959417"/>
                <a:gd name="connsiteY10" fmla="*/ 678180 h 2749867"/>
                <a:gd name="connsiteX11" fmla="*/ 249555 w 2959417"/>
                <a:gd name="connsiteY11" fmla="*/ 499110 h 2749867"/>
                <a:gd name="connsiteX12" fmla="*/ 258128 w 2959417"/>
                <a:gd name="connsiteY12" fmla="*/ 951548 h 2749867"/>
                <a:gd name="connsiteX13" fmla="*/ 599123 w 2959417"/>
                <a:gd name="connsiteY13" fmla="*/ 654368 h 2749867"/>
                <a:gd name="connsiteX14" fmla="*/ 380048 w 2959417"/>
                <a:gd name="connsiteY14" fmla="*/ 678180 h 2749867"/>
                <a:gd name="connsiteX15" fmla="*/ 249555 w 2959417"/>
                <a:gd name="connsiteY15" fmla="*/ 981075 h 2749867"/>
                <a:gd name="connsiteX16" fmla="*/ 78105 w 2959417"/>
                <a:gd name="connsiteY16" fmla="*/ 842010 h 2749867"/>
                <a:gd name="connsiteX17" fmla="*/ 201930 w 2959417"/>
                <a:gd name="connsiteY17" fmla="*/ 1277303 h 2749867"/>
                <a:gd name="connsiteX18" fmla="*/ 455295 w 2959417"/>
                <a:gd name="connsiteY18" fmla="*/ 902018 h 2749867"/>
                <a:gd name="connsiteX19" fmla="*/ 249555 w 2959417"/>
                <a:gd name="connsiteY19" fmla="*/ 981075 h 2749867"/>
                <a:gd name="connsiteX20" fmla="*/ 200978 w 2959417"/>
                <a:gd name="connsiteY20" fmla="*/ 1306830 h 2749867"/>
                <a:gd name="connsiteX21" fmla="*/ 0 w 2959417"/>
                <a:gd name="connsiteY21" fmla="*/ 1216343 h 2749867"/>
                <a:gd name="connsiteX22" fmla="*/ 231458 w 2959417"/>
                <a:gd name="connsiteY22" fmla="*/ 1604963 h 2749867"/>
                <a:gd name="connsiteX23" fmla="*/ 381000 w 2959417"/>
                <a:gd name="connsiteY23" fmla="*/ 1177290 h 2749867"/>
                <a:gd name="connsiteX24" fmla="*/ 200978 w 2959417"/>
                <a:gd name="connsiteY24" fmla="*/ 1306830 h 2749867"/>
                <a:gd name="connsiteX25" fmla="*/ 238125 w 2959417"/>
                <a:gd name="connsiteY25" fmla="*/ 1634490 h 2749867"/>
                <a:gd name="connsiteX26" fmla="*/ 20003 w 2959417"/>
                <a:gd name="connsiteY26" fmla="*/ 1598295 h 2749867"/>
                <a:gd name="connsiteX27" fmla="*/ 342900 w 2959417"/>
                <a:gd name="connsiteY27" fmla="*/ 1914525 h 2749867"/>
                <a:gd name="connsiteX28" fmla="*/ 378143 w 2959417"/>
                <a:gd name="connsiteY28" fmla="*/ 1463040 h 2749867"/>
                <a:gd name="connsiteX29" fmla="*/ 238125 w 2959417"/>
                <a:gd name="connsiteY29" fmla="*/ 1634490 h 2749867"/>
                <a:gd name="connsiteX30" fmla="*/ 357188 w 2959417"/>
                <a:gd name="connsiteY30" fmla="*/ 1942148 h 2749867"/>
                <a:gd name="connsiteX31" fmla="*/ 137160 w 2959417"/>
                <a:gd name="connsiteY31" fmla="*/ 1962150 h 2749867"/>
                <a:gd name="connsiteX32" fmla="*/ 530543 w 2959417"/>
                <a:gd name="connsiteY32" fmla="*/ 2185988 h 2749867"/>
                <a:gd name="connsiteX33" fmla="*/ 448628 w 2959417"/>
                <a:gd name="connsiteY33" fmla="*/ 1741170 h 2749867"/>
                <a:gd name="connsiteX34" fmla="*/ 357188 w 2959417"/>
                <a:gd name="connsiteY34" fmla="*/ 1942148 h 2749867"/>
                <a:gd name="connsiteX35" fmla="*/ 550545 w 2959417"/>
                <a:gd name="connsiteY35" fmla="*/ 2208848 h 2749867"/>
                <a:gd name="connsiteX36" fmla="*/ 342900 w 2959417"/>
                <a:gd name="connsiteY36" fmla="*/ 2285048 h 2749867"/>
                <a:gd name="connsiteX37" fmla="*/ 781050 w 2959417"/>
                <a:gd name="connsiteY37" fmla="*/ 2400300 h 2749867"/>
                <a:gd name="connsiteX38" fmla="*/ 588645 w 2959417"/>
                <a:gd name="connsiteY38" fmla="*/ 1990725 h 2749867"/>
                <a:gd name="connsiteX39" fmla="*/ 550545 w 2959417"/>
                <a:gd name="connsiteY39" fmla="*/ 2208848 h 2749867"/>
                <a:gd name="connsiteX40" fmla="*/ 806768 w 2959417"/>
                <a:gd name="connsiteY40" fmla="*/ 2416493 h 2749867"/>
                <a:gd name="connsiteX41" fmla="*/ 625793 w 2959417"/>
                <a:gd name="connsiteY41" fmla="*/ 2543175 h 2749867"/>
                <a:gd name="connsiteX42" fmla="*/ 1078230 w 2959417"/>
                <a:gd name="connsiteY42" fmla="*/ 2543175 h 2749867"/>
                <a:gd name="connsiteX43" fmla="*/ 787718 w 2959417"/>
                <a:gd name="connsiteY43" fmla="*/ 2196465 h 2749867"/>
                <a:gd name="connsiteX44" fmla="*/ 806768 w 2959417"/>
                <a:gd name="connsiteY44" fmla="*/ 2416493 h 2749867"/>
                <a:gd name="connsiteX45" fmla="*/ 2171700 w 2959417"/>
                <a:gd name="connsiteY45" fmla="*/ 2196465 h 2749867"/>
                <a:gd name="connsiteX46" fmla="*/ 1881188 w 2959417"/>
                <a:gd name="connsiteY46" fmla="*/ 2543175 h 2749867"/>
                <a:gd name="connsiteX47" fmla="*/ 2333625 w 2959417"/>
                <a:gd name="connsiteY47" fmla="*/ 2543175 h 2749867"/>
                <a:gd name="connsiteX48" fmla="*/ 2152650 w 2959417"/>
                <a:gd name="connsiteY48" fmla="*/ 2416493 h 2749867"/>
                <a:gd name="connsiteX49" fmla="*/ 2171700 w 2959417"/>
                <a:gd name="connsiteY49" fmla="*/ 2196465 h 2749867"/>
                <a:gd name="connsiteX50" fmla="*/ 1249680 w 2959417"/>
                <a:gd name="connsiteY50" fmla="*/ 2531745 h 2749867"/>
                <a:gd name="connsiteX51" fmla="*/ 1287780 w 2959417"/>
                <a:gd name="connsiteY51" fmla="*/ 2748915 h 2749867"/>
                <a:gd name="connsiteX52" fmla="*/ 1479233 w 2959417"/>
                <a:gd name="connsiteY52" fmla="*/ 2338388 h 2749867"/>
                <a:gd name="connsiteX53" fmla="*/ 1042035 w 2959417"/>
                <a:gd name="connsiteY53" fmla="*/ 2455545 h 2749867"/>
                <a:gd name="connsiteX54" fmla="*/ 1249680 w 2959417"/>
                <a:gd name="connsiteY54" fmla="*/ 2531745 h 2749867"/>
                <a:gd name="connsiteX55" fmla="*/ 1916430 w 2959417"/>
                <a:gd name="connsiteY55" fmla="*/ 2456498 h 2749867"/>
                <a:gd name="connsiteX56" fmla="*/ 1479233 w 2959417"/>
                <a:gd name="connsiteY56" fmla="*/ 2339340 h 2749867"/>
                <a:gd name="connsiteX57" fmla="*/ 1670685 w 2959417"/>
                <a:gd name="connsiteY57" fmla="*/ 2749868 h 2749867"/>
                <a:gd name="connsiteX58" fmla="*/ 1708785 w 2959417"/>
                <a:gd name="connsiteY58" fmla="*/ 2532698 h 2749867"/>
                <a:gd name="connsiteX59" fmla="*/ 1916430 w 2959417"/>
                <a:gd name="connsiteY59" fmla="*/ 2456498 h 2749867"/>
                <a:gd name="connsiteX60" fmla="*/ 1910715 w 2959417"/>
                <a:gd name="connsiteY60" fmla="*/ 307658 h 2749867"/>
                <a:gd name="connsiteX61" fmla="*/ 2354580 w 2959417"/>
                <a:gd name="connsiteY61" fmla="*/ 398145 h 2749867"/>
                <a:gd name="connsiteX62" fmla="*/ 2138363 w 2959417"/>
                <a:gd name="connsiteY62" fmla="*/ 0 h 2749867"/>
                <a:gd name="connsiteX63" fmla="*/ 2113598 w 2959417"/>
                <a:gd name="connsiteY63" fmla="*/ 219075 h 2749867"/>
                <a:gd name="connsiteX64" fmla="*/ 1910715 w 2959417"/>
                <a:gd name="connsiteY64" fmla="*/ 307658 h 2749867"/>
                <a:gd name="connsiteX65" fmla="*/ 2157413 w 2959417"/>
                <a:gd name="connsiteY65" fmla="*/ 451485 h 2749867"/>
                <a:gd name="connsiteX66" fmla="*/ 2563178 w 2959417"/>
                <a:gd name="connsiteY66" fmla="*/ 651510 h 2749867"/>
                <a:gd name="connsiteX67" fmla="*/ 2456498 w 2959417"/>
                <a:gd name="connsiteY67" fmla="*/ 211455 h 2749867"/>
                <a:gd name="connsiteX68" fmla="*/ 2376488 w 2959417"/>
                <a:gd name="connsiteY68" fmla="*/ 417195 h 2749867"/>
                <a:gd name="connsiteX69" fmla="*/ 2157413 w 2959417"/>
                <a:gd name="connsiteY69" fmla="*/ 451485 h 2749867"/>
                <a:gd name="connsiteX70" fmla="*/ 2503170 w 2959417"/>
                <a:gd name="connsiteY70" fmla="*/ 902018 h 2749867"/>
                <a:gd name="connsiteX71" fmla="*/ 2756535 w 2959417"/>
                <a:gd name="connsiteY71" fmla="*/ 1277303 h 2749867"/>
                <a:gd name="connsiteX72" fmla="*/ 2880360 w 2959417"/>
                <a:gd name="connsiteY72" fmla="*/ 842010 h 2749867"/>
                <a:gd name="connsiteX73" fmla="*/ 2708910 w 2959417"/>
                <a:gd name="connsiteY73" fmla="*/ 981075 h 2749867"/>
                <a:gd name="connsiteX74" fmla="*/ 2503170 w 2959417"/>
                <a:gd name="connsiteY74" fmla="*/ 902018 h 2749867"/>
                <a:gd name="connsiteX75" fmla="*/ 2578418 w 2959417"/>
                <a:gd name="connsiteY75" fmla="*/ 1177290 h 2749867"/>
                <a:gd name="connsiteX76" fmla="*/ 2727960 w 2959417"/>
                <a:gd name="connsiteY76" fmla="*/ 1604963 h 2749867"/>
                <a:gd name="connsiteX77" fmla="*/ 2959418 w 2959417"/>
                <a:gd name="connsiteY77" fmla="*/ 1216343 h 2749867"/>
                <a:gd name="connsiteX78" fmla="*/ 2758440 w 2959417"/>
                <a:gd name="connsiteY78" fmla="*/ 1306830 h 2749867"/>
                <a:gd name="connsiteX79" fmla="*/ 2578418 w 2959417"/>
                <a:gd name="connsiteY79" fmla="*/ 1177290 h 2749867"/>
                <a:gd name="connsiteX80" fmla="*/ 2581275 w 2959417"/>
                <a:gd name="connsiteY80" fmla="*/ 1463993 h 2749867"/>
                <a:gd name="connsiteX81" fmla="*/ 2616518 w 2959417"/>
                <a:gd name="connsiteY81" fmla="*/ 1915478 h 2749867"/>
                <a:gd name="connsiteX82" fmla="*/ 2939415 w 2959417"/>
                <a:gd name="connsiteY82" fmla="*/ 1598295 h 2749867"/>
                <a:gd name="connsiteX83" fmla="*/ 2721293 w 2959417"/>
                <a:gd name="connsiteY83" fmla="*/ 1634490 h 2749867"/>
                <a:gd name="connsiteX84" fmla="*/ 2581275 w 2959417"/>
                <a:gd name="connsiteY84" fmla="*/ 1463993 h 2749867"/>
                <a:gd name="connsiteX85" fmla="*/ 2509838 w 2959417"/>
                <a:gd name="connsiteY85" fmla="*/ 1741170 h 2749867"/>
                <a:gd name="connsiteX86" fmla="*/ 2427923 w 2959417"/>
                <a:gd name="connsiteY86" fmla="*/ 2185988 h 2749867"/>
                <a:gd name="connsiteX87" fmla="*/ 2821305 w 2959417"/>
                <a:gd name="connsiteY87" fmla="*/ 1962150 h 2749867"/>
                <a:gd name="connsiteX88" fmla="*/ 2601278 w 2959417"/>
                <a:gd name="connsiteY88" fmla="*/ 1941195 h 2749867"/>
                <a:gd name="connsiteX89" fmla="*/ 2509838 w 2959417"/>
                <a:gd name="connsiteY89" fmla="*/ 1741170 h 2749867"/>
                <a:gd name="connsiteX90" fmla="*/ 2370773 w 2959417"/>
                <a:gd name="connsiteY90" fmla="*/ 1990725 h 2749867"/>
                <a:gd name="connsiteX91" fmla="*/ 2178368 w 2959417"/>
                <a:gd name="connsiteY91" fmla="*/ 2400300 h 2749867"/>
                <a:gd name="connsiteX92" fmla="*/ 2615565 w 2959417"/>
                <a:gd name="connsiteY92" fmla="*/ 2285048 h 2749867"/>
                <a:gd name="connsiteX93" fmla="*/ 2407920 w 2959417"/>
                <a:gd name="connsiteY93" fmla="*/ 2208848 h 2749867"/>
                <a:gd name="connsiteX94" fmla="*/ 2370773 w 2959417"/>
                <a:gd name="connsiteY94" fmla="*/ 1990725 h 2749867"/>
                <a:gd name="connsiteX95" fmla="*/ 2359343 w 2959417"/>
                <a:gd name="connsiteY95" fmla="*/ 654368 h 2749867"/>
                <a:gd name="connsiteX96" fmla="*/ 2700338 w 2959417"/>
                <a:gd name="connsiteY96" fmla="*/ 951548 h 2749867"/>
                <a:gd name="connsiteX97" fmla="*/ 2708910 w 2959417"/>
                <a:gd name="connsiteY97" fmla="*/ 499110 h 2749867"/>
                <a:gd name="connsiteX98" fmla="*/ 2578418 w 2959417"/>
                <a:gd name="connsiteY98" fmla="*/ 677228 h 2749867"/>
                <a:gd name="connsiteX99" fmla="*/ 2359343 w 2959417"/>
                <a:gd name="connsiteY99" fmla="*/ 654368 h 274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959417" h="2749867">
                  <a:moveTo>
                    <a:pt x="1048703" y="307658"/>
                  </a:moveTo>
                  <a:lnTo>
                    <a:pt x="604838" y="398145"/>
                  </a:lnTo>
                  <a:lnTo>
                    <a:pt x="821055" y="0"/>
                  </a:lnTo>
                  <a:lnTo>
                    <a:pt x="845820" y="219075"/>
                  </a:lnTo>
                  <a:lnTo>
                    <a:pt x="1048703" y="307658"/>
                  </a:lnTo>
                  <a:close/>
                  <a:moveTo>
                    <a:pt x="582930" y="418148"/>
                  </a:moveTo>
                  <a:lnTo>
                    <a:pt x="502920" y="212408"/>
                  </a:lnTo>
                  <a:lnTo>
                    <a:pt x="396240" y="652463"/>
                  </a:lnTo>
                  <a:lnTo>
                    <a:pt x="802005" y="452438"/>
                  </a:lnTo>
                  <a:lnTo>
                    <a:pt x="582930" y="418148"/>
                  </a:lnTo>
                  <a:close/>
                  <a:moveTo>
                    <a:pt x="380048" y="678180"/>
                  </a:moveTo>
                  <a:lnTo>
                    <a:pt x="249555" y="499110"/>
                  </a:lnTo>
                  <a:lnTo>
                    <a:pt x="258128" y="951548"/>
                  </a:lnTo>
                  <a:lnTo>
                    <a:pt x="599123" y="654368"/>
                  </a:lnTo>
                  <a:lnTo>
                    <a:pt x="380048" y="678180"/>
                  </a:lnTo>
                  <a:close/>
                  <a:moveTo>
                    <a:pt x="249555" y="981075"/>
                  </a:moveTo>
                  <a:lnTo>
                    <a:pt x="78105" y="842010"/>
                  </a:lnTo>
                  <a:lnTo>
                    <a:pt x="201930" y="1277303"/>
                  </a:lnTo>
                  <a:lnTo>
                    <a:pt x="455295" y="902018"/>
                  </a:lnTo>
                  <a:lnTo>
                    <a:pt x="249555" y="981075"/>
                  </a:lnTo>
                  <a:close/>
                  <a:moveTo>
                    <a:pt x="200978" y="1306830"/>
                  </a:moveTo>
                  <a:lnTo>
                    <a:pt x="0" y="1216343"/>
                  </a:lnTo>
                  <a:lnTo>
                    <a:pt x="231458" y="1604963"/>
                  </a:lnTo>
                  <a:lnTo>
                    <a:pt x="381000" y="1177290"/>
                  </a:lnTo>
                  <a:lnTo>
                    <a:pt x="200978" y="1306830"/>
                  </a:lnTo>
                  <a:close/>
                  <a:moveTo>
                    <a:pt x="238125" y="1634490"/>
                  </a:moveTo>
                  <a:lnTo>
                    <a:pt x="20003" y="1598295"/>
                  </a:lnTo>
                  <a:lnTo>
                    <a:pt x="342900" y="1914525"/>
                  </a:lnTo>
                  <a:lnTo>
                    <a:pt x="378143" y="1463040"/>
                  </a:lnTo>
                  <a:lnTo>
                    <a:pt x="238125" y="1634490"/>
                  </a:lnTo>
                  <a:close/>
                  <a:moveTo>
                    <a:pt x="357188" y="1942148"/>
                  </a:moveTo>
                  <a:lnTo>
                    <a:pt x="137160" y="1962150"/>
                  </a:lnTo>
                  <a:lnTo>
                    <a:pt x="530543" y="2185988"/>
                  </a:lnTo>
                  <a:lnTo>
                    <a:pt x="448628" y="1741170"/>
                  </a:lnTo>
                  <a:lnTo>
                    <a:pt x="357188" y="1942148"/>
                  </a:lnTo>
                  <a:close/>
                  <a:moveTo>
                    <a:pt x="550545" y="2208848"/>
                  </a:moveTo>
                  <a:lnTo>
                    <a:pt x="342900" y="2285048"/>
                  </a:lnTo>
                  <a:lnTo>
                    <a:pt x="781050" y="2400300"/>
                  </a:lnTo>
                  <a:lnTo>
                    <a:pt x="588645" y="1990725"/>
                  </a:lnTo>
                  <a:lnTo>
                    <a:pt x="550545" y="2208848"/>
                  </a:lnTo>
                  <a:close/>
                  <a:moveTo>
                    <a:pt x="806768" y="2416493"/>
                  </a:moveTo>
                  <a:lnTo>
                    <a:pt x="625793" y="2543175"/>
                  </a:lnTo>
                  <a:lnTo>
                    <a:pt x="1078230" y="2543175"/>
                  </a:lnTo>
                  <a:lnTo>
                    <a:pt x="787718" y="2196465"/>
                  </a:lnTo>
                  <a:lnTo>
                    <a:pt x="806768" y="2416493"/>
                  </a:lnTo>
                  <a:close/>
                  <a:moveTo>
                    <a:pt x="2171700" y="2196465"/>
                  </a:moveTo>
                  <a:lnTo>
                    <a:pt x="1881188" y="2543175"/>
                  </a:lnTo>
                  <a:lnTo>
                    <a:pt x="2333625" y="2543175"/>
                  </a:lnTo>
                  <a:lnTo>
                    <a:pt x="2152650" y="2416493"/>
                  </a:lnTo>
                  <a:lnTo>
                    <a:pt x="2171700" y="2196465"/>
                  </a:lnTo>
                  <a:close/>
                  <a:moveTo>
                    <a:pt x="1249680" y="2531745"/>
                  </a:moveTo>
                  <a:lnTo>
                    <a:pt x="1287780" y="2748915"/>
                  </a:lnTo>
                  <a:lnTo>
                    <a:pt x="1479233" y="2338388"/>
                  </a:lnTo>
                  <a:lnTo>
                    <a:pt x="1042035" y="2455545"/>
                  </a:lnTo>
                  <a:lnTo>
                    <a:pt x="1249680" y="2531745"/>
                  </a:lnTo>
                  <a:close/>
                  <a:moveTo>
                    <a:pt x="1916430" y="2456498"/>
                  </a:moveTo>
                  <a:lnTo>
                    <a:pt x="1479233" y="2339340"/>
                  </a:lnTo>
                  <a:lnTo>
                    <a:pt x="1670685" y="2749868"/>
                  </a:lnTo>
                  <a:lnTo>
                    <a:pt x="1708785" y="2532698"/>
                  </a:lnTo>
                  <a:lnTo>
                    <a:pt x="1916430" y="2456498"/>
                  </a:lnTo>
                  <a:close/>
                  <a:moveTo>
                    <a:pt x="1910715" y="307658"/>
                  </a:moveTo>
                  <a:lnTo>
                    <a:pt x="2354580" y="398145"/>
                  </a:lnTo>
                  <a:lnTo>
                    <a:pt x="2138363" y="0"/>
                  </a:lnTo>
                  <a:lnTo>
                    <a:pt x="2113598" y="219075"/>
                  </a:lnTo>
                  <a:lnTo>
                    <a:pt x="1910715" y="307658"/>
                  </a:lnTo>
                  <a:close/>
                  <a:moveTo>
                    <a:pt x="2157413" y="451485"/>
                  </a:moveTo>
                  <a:lnTo>
                    <a:pt x="2563178" y="651510"/>
                  </a:lnTo>
                  <a:lnTo>
                    <a:pt x="2456498" y="211455"/>
                  </a:lnTo>
                  <a:lnTo>
                    <a:pt x="2376488" y="417195"/>
                  </a:lnTo>
                  <a:lnTo>
                    <a:pt x="2157413" y="451485"/>
                  </a:lnTo>
                  <a:close/>
                  <a:moveTo>
                    <a:pt x="2503170" y="902018"/>
                  </a:moveTo>
                  <a:lnTo>
                    <a:pt x="2756535" y="1277303"/>
                  </a:lnTo>
                  <a:lnTo>
                    <a:pt x="2880360" y="842010"/>
                  </a:lnTo>
                  <a:lnTo>
                    <a:pt x="2708910" y="981075"/>
                  </a:lnTo>
                  <a:lnTo>
                    <a:pt x="2503170" y="902018"/>
                  </a:lnTo>
                  <a:close/>
                  <a:moveTo>
                    <a:pt x="2578418" y="1177290"/>
                  </a:moveTo>
                  <a:lnTo>
                    <a:pt x="2727960" y="1604963"/>
                  </a:lnTo>
                  <a:lnTo>
                    <a:pt x="2959418" y="1216343"/>
                  </a:lnTo>
                  <a:lnTo>
                    <a:pt x="2758440" y="1306830"/>
                  </a:lnTo>
                  <a:lnTo>
                    <a:pt x="2578418" y="1177290"/>
                  </a:lnTo>
                  <a:close/>
                  <a:moveTo>
                    <a:pt x="2581275" y="1463993"/>
                  </a:moveTo>
                  <a:lnTo>
                    <a:pt x="2616518" y="1915478"/>
                  </a:lnTo>
                  <a:lnTo>
                    <a:pt x="2939415" y="1598295"/>
                  </a:lnTo>
                  <a:lnTo>
                    <a:pt x="2721293" y="1634490"/>
                  </a:lnTo>
                  <a:lnTo>
                    <a:pt x="2581275" y="1463993"/>
                  </a:lnTo>
                  <a:close/>
                  <a:moveTo>
                    <a:pt x="2509838" y="1741170"/>
                  </a:moveTo>
                  <a:lnTo>
                    <a:pt x="2427923" y="2185988"/>
                  </a:lnTo>
                  <a:lnTo>
                    <a:pt x="2821305" y="1962150"/>
                  </a:lnTo>
                  <a:lnTo>
                    <a:pt x="2601278" y="1941195"/>
                  </a:lnTo>
                  <a:lnTo>
                    <a:pt x="2509838" y="1741170"/>
                  </a:lnTo>
                  <a:close/>
                  <a:moveTo>
                    <a:pt x="2370773" y="1990725"/>
                  </a:moveTo>
                  <a:lnTo>
                    <a:pt x="2178368" y="2400300"/>
                  </a:lnTo>
                  <a:lnTo>
                    <a:pt x="2615565" y="2285048"/>
                  </a:lnTo>
                  <a:lnTo>
                    <a:pt x="2407920" y="2208848"/>
                  </a:lnTo>
                  <a:lnTo>
                    <a:pt x="2370773" y="1990725"/>
                  </a:lnTo>
                  <a:close/>
                  <a:moveTo>
                    <a:pt x="2359343" y="654368"/>
                  </a:moveTo>
                  <a:lnTo>
                    <a:pt x="2700338" y="951548"/>
                  </a:lnTo>
                  <a:lnTo>
                    <a:pt x="2708910" y="499110"/>
                  </a:lnTo>
                  <a:lnTo>
                    <a:pt x="2578418" y="677228"/>
                  </a:lnTo>
                  <a:lnTo>
                    <a:pt x="2359343" y="654368"/>
                  </a:lnTo>
                  <a:close/>
                </a:path>
              </a:pathLst>
            </a:custGeom>
            <a:grpFill/>
            <a:ln w="9525" cap="flat">
              <a:noFill/>
              <a:prstDash val="solid"/>
              <a:miter/>
            </a:ln>
          </p:spPr>
          <p:txBody>
            <a:bodyPr rtlCol="0" anchor="ctr"/>
            <a:lstStyle/>
            <a:p>
              <a:endParaRPr lang="es-CO" sz="1350"/>
            </a:p>
          </p:txBody>
        </p:sp>
      </p:grpSp>
      <p:sp>
        <p:nvSpPr>
          <p:cNvPr id="10" name="4 Marcador de contenido">
            <a:extLst>
              <a:ext uri="{FF2B5EF4-FFF2-40B4-BE49-F238E27FC236}">
                <a16:creationId xmlns:a16="http://schemas.microsoft.com/office/drawing/2014/main" id="{6C718AAB-C4D7-F980-E058-63786988D03A}"/>
              </a:ext>
            </a:extLst>
          </p:cNvPr>
          <p:cNvSpPr txBox="1">
            <a:spLocks/>
          </p:cNvSpPr>
          <p:nvPr/>
        </p:nvSpPr>
        <p:spPr bwMode="auto">
          <a:xfrm>
            <a:off x="5061693" y="4950318"/>
            <a:ext cx="4082307" cy="18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371" tIns="38186" rIns="76371" bIns="38186" numCol="1" anchor="t" anchorCtr="0" compatLnSpc="1">
            <a:prstTxWarp prst="textNoShape">
              <a:avLst/>
            </a:prstTxWarp>
          </a:bodyPr>
          <a:lstStyle>
            <a:lvl1pPr marL="0" marR="0" indent="0" algn="l" defTabSz="1018276" rtl="0" eaLnBrk="0" fontAlgn="base" latinLnBrk="0" hangingPunct="0">
              <a:lnSpc>
                <a:spcPts val="2600"/>
              </a:lnSpc>
              <a:spcBef>
                <a:spcPts val="557"/>
              </a:spcBef>
              <a:spcAft>
                <a:spcPts val="557"/>
              </a:spcAft>
              <a:buClr>
                <a:schemeClr val="tx2"/>
              </a:buClr>
              <a:buSzTx/>
              <a:buFont typeface="Arial" pitchFamily="34" charset="0"/>
              <a:buNone/>
              <a:tabLst/>
              <a:defRPr lang="es-CO" sz="1600" kern="1200" dirty="0" smtClean="0">
                <a:solidFill>
                  <a:schemeClr val="tx1"/>
                </a:solidFill>
                <a:latin typeface="+mn-lt"/>
                <a:ea typeface="+mn-ea"/>
                <a:cs typeface="+mn-cs"/>
              </a:defRPr>
            </a:lvl1pPr>
            <a:lvl2pPr marL="827349" indent="-318211" algn="l" rtl="0" eaLnBrk="1" fontAlgn="base" hangingPunct="1">
              <a:lnSpc>
                <a:spcPts val="2600"/>
              </a:lnSpc>
              <a:spcBef>
                <a:spcPct val="20000"/>
              </a:spcBef>
              <a:spcAft>
                <a:spcPct val="0"/>
              </a:spcAft>
              <a:buClr>
                <a:schemeClr val="tx1">
                  <a:lumMod val="40000"/>
                  <a:lumOff val="60000"/>
                </a:schemeClr>
              </a:buClr>
              <a:buSzPct val="65000"/>
              <a:buFont typeface="Arial" panose="020B0604020202020204" pitchFamily="34" charset="0"/>
              <a:buChar char="►"/>
              <a:defRPr sz="1600" kern="1200">
                <a:solidFill>
                  <a:schemeClr val="tx1"/>
                </a:solidFill>
                <a:latin typeface="+mn-lt"/>
                <a:ea typeface="+mn-ea"/>
                <a:cs typeface="+mn-cs"/>
              </a:defRPr>
            </a:lvl2pPr>
            <a:lvl3pPr marL="1272845"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3pPr>
            <a:lvl4pPr marL="1781983"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4pPr>
            <a:lvl5pPr marL="2291121"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5pPr>
            <a:lvl6pPr marL="2800259"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9396"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8534"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7672"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lnSpc>
                <a:spcPct val="110000"/>
              </a:lnSpc>
              <a:spcBef>
                <a:spcPts val="0"/>
              </a:spcBef>
              <a:spcAft>
                <a:spcPts val="0"/>
              </a:spcAft>
              <a:buClr>
                <a:srgbClr val="FFC800"/>
              </a:buClr>
            </a:pPr>
            <a:r>
              <a:rPr lang="es-ES" sz="675" b="1">
                <a:solidFill>
                  <a:schemeClr val="accent1">
                    <a:lumMod val="40000"/>
                    <a:lumOff val="60000"/>
                  </a:schemeClr>
                </a:solidFill>
                <a:latin typeface="Verdana"/>
                <a:ea typeface="Verdana"/>
                <a:cs typeface="Verdana"/>
              </a:rPr>
              <a:t>Fuente:</a:t>
            </a:r>
            <a:r>
              <a:rPr lang="es-ES" sz="675">
                <a:solidFill>
                  <a:schemeClr val="accent1">
                    <a:lumMod val="40000"/>
                    <a:lumOff val="60000"/>
                  </a:schemeClr>
                </a:solidFill>
                <a:latin typeface="Verdana"/>
                <a:ea typeface="Verdana"/>
                <a:cs typeface="Verdana"/>
              </a:rPr>
              <a:t> </a:t>
            </a:r>
            <a:r>
              <a:rPr lang="es-MX" sz="675">
                <a:solidFill>
                  <a:schemeClr val="accent1">
                    <a:lumMod val="40000"/>
                    <a:lumOff val="60000"/>
                  </a:schemeClr>
                </a:solidFill>
                <a:latin typeface="Verdana"/>
                <a:ea typeface="Verdana"/>
                <a:cs typeface="Verdana"/>
              </a:rPr>
              <a:t>DF</a:t>
            </a:r>
            <a:endParaRPr lang="es-CO" sz="788">
              <a:solidFill>
                <a:schemeClr val="accent1">
                  <a:lumMod val="40000"/>
                  <a:lumOff val="6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extBox 32">
            <a:extLst>
              <a:ext uri="{FF2B5EF4-FFF2-40B4-BE49-F238E27FC236}">
                <a16:creationId xmlns:a16="http://schemas.microsoft.com/office/drawing/2014/main" id="{419CE1D9-5CC6-CE66-BB08-DE1012BBF7D6}"/>
              </a:ext>
            </a:extLst>
          </p:cNvPr>
          <p:cNvSpPr txBox="1"/>
          <p:nvPr/>
        </p:nvSpPr>
        <p:spPr>
          <a:xfrm>
            <a:off x="681609" y="110101"/>
            <a:ext cx="7654669" cy="507831"/>
          </a:xfrm>
          <a:prstGeom prst="rect">
            <a:avLst/>
          </a:prstGeom>
          <a:noFill/>
        </p:spPr>
        <p:txBody>
          <a:bodyPr wrap="square" rtlCol="0">
            <a:spAutoFit/>
          </a:bodyPr>
          <a:lstStyle/>
          <a:p>
            <a:r>
              <a:rPr lang="es-CO" sz="2700" b="1">
                <a:solidFill>
                  <a:srgbClr val="263A8B"/>
                </a:solidFill>
                <a:latin typeface="Verdana" panose="020B0604030504040204" pitchFamily="34" charset="0"/>
                <a:ea typeface="Verdana" panose="020B0604030504040204" pitchFamily="34" charset="0"/>
                <a:cs typeface="Arial" panose="020B0604020202020204" pitchFamily="34" charset="0"/>
              </a:rPr>
              <a:t>Word Cloud (2022)</a:t>
            </a:r>
            <a:endParaRPr lang="en-US" sz="2700" b="1">
              <a:latin typeface="Verdana" panose="020B0604030504040204" pitchFamily="34" charset="0"/>
              <a:ea typeface="Verdana" panose="020B0604030504040204" pitchFamily="34" charset="0"/>
              <a:cs typeface="Arial" panose="020B0604020202020204" pitchFamily="34" charset="0"/>
            </a:endParaRPr>
          </a:p>
        </p:txBody>
      </p:sp>
      <p:pic>
        <p:nvPicPr>
          <p:cNvPr id="2050" name="Picture 2" descr="0">
            <a:extLst>
              <a:ext uri="{FF2B5EF4-FFF2-40B4-BE49-F238E27FC236}">
                <a16:creationId xmlns:a16="http://schemas.microsoft.com/office/drawing/2014/main" id="{58D4000B-3184-6527-3F9F-7D9743541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4" y="745389"/>
            <a:ext cx="8367332" cy="418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97668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72296-A219-B01B-0140-07096914A1A0}"/>
            </a:ext>
          </a:extLst>
        </p:cNvPr>
        <p:cNvGrpSpPr/>
        <p:nvPr/>
      </p:nvGrpSpPr>
      <p:grpSpPr>
        <a:xfrm>
          <a:off x="0" y="0"/>
          <a:ext cx="0" cy="0"/>
          <a:chOff x="0" y="0"/>
          <a:chExt cx="0" cy="0"/>
        </a:xfrm>
      </p:grpSpPr>
      <p:grpSp>
        <p:nvGrpSpPr>
          <p:cNvPr id="29" name="Gráfico 23">
            <a:extLst>
              <a:ext uri="{FF2B5EF4-FFF2-40B4-BE49-F238E27FC236}">
                <a16:creationId xmlns:a16="http://schemas.microsoft.com/office/drawing/2014/main" id="{D4F18ED9-B5D8-3F5C-538B-667C880EC89A}"/>
              </a:ext>
            </a:extLst>
          </p:cNvPr>
          <p:cNvGrpSpPr/>
          <p:nvPr/>
        </p:nvGrpSpPr>
        <p:grpSpPr>
          <a:xfrm>
            <a:off x="2395198" y="639913"/>
            <a:ext cx="4353605" cy="4045336"/>
            <a:chOff x="4614862" y="2052637"/>
            <a:chExt cx="2959417" cy="2749867"/>
          </a:xfrm>
          <a:solidFill>
            <a:schemeClr val="bg1">
              <a:lumMod val="85000"/>
              <a:alpha val="20000"/>
            </a:schemeClr>
          </a:solidFill>
        </p:grpSpPr>
        <p:sp>
          <p:nvSpPr>
            <p:cNvPr id="30" name="Gráfico 23">
              <a:extLst>
                <a:ext uri="{FF2B5EF4-FFF2-40B4-BE49-F238E27FC236}">
                  <a16:creationId xmlns:a16="http://schemas.microsoft.com/office/drawing/2014/main" id="{5BE36D60-0B55-E927-4D08-404AA34F7574}"/>
                </a:ext>
              </a:extLst>
            </p:cNvPr>
            <p:cNvSpPr/>
            <p:nvPr/>
          </p:nvSpPr>
          <p:spPr>
            <a:xfrm>
              <a:off x="5093017" y="2496501"/>
              <a:ext cx="2003107" cy="1860232"/>
            </a:xfrm>
            <a:custGeom>
              <a:avLst/>
              <a:gdLst>
                <a:gd name="connsiteX0" fmla="*/ 609600 w 2003107"/>
                <a:gd name="connsiteY0" fmla="*/ 1860233 h 1860232"/>
                <a:gd name="connsiteX1" fmla="*/ 1001078 w 2003107"/>
                <a:gd name="connsiteY1" fmla="*/ 1020128 h 1860232"/>
                <a:gd name="connsiteX2" fmla="*/ 1392555 w 2003107"/>
                <a:gd name="connsiteY2" fmla="*/ 1860233 h 1860232"/>
                <a:gd name="connsiteX3" fmla="*/ 1001078 w 2003107"/>
                <a:gd name="connsiteY3" fmla="*/ 1634490 h 1860232"/>
                <a:gd name="connsiteX4" fmla="*/ 609600 w 2003107"/>
                <a:gd name="connsiteY4" fmla="*/ 1860233 h 1860232"/>
                <a:gd name="connsiteX5" fmla="*/ 1610678 w 2003107"/>
                <a:gd name="connsiteY5" fmla="*/ 1283018 h 1860232"/>
                <a:gd name="connsiteX6" fmla="*/ 2002155 w 2003107"/>
                <a:gd name="connsiteY6" fmla="*/ 1056323 h 1860232"/>
                <a:gd name="connsiteX7" fmla="*/ 1078230 w 2003107"/>
                <a:gd name="connsiteY7" fmla="*/ 975360 h 1860232"/>
                <a:gd name="connsiteX8" fmla="*/ 1609725 w 2003107"/>
                <a:gd name="connsiteY8" fmla="*/ 1734503 h 1860232"/>
                <a:gd name="connsiteX9" fmla="*/ 1609725 w 2003107"/>
                <a:gd name="connsiteY9" fmla="*/ 1283018 h 1860232"/>
                <a:gd name="connsiteX10" fmla="*/ 1610678 w 2003107"/>
                <a:gd name="connsiteY10" fmla="*/ 579120 h 1860232"/>
                <a:gd name="connsiteX11" fmla="*/ 1610678 w 2003107"/>
                <a:gd name="connsiteY11" fmla="*/ 126683 h 1860232"/>
                <a:gd name="connsiteX12" fmla="*/ 1079183 w 2003107"/>
                <a:gd name="connsiteY12" fmla="*/ 885825 h 1860232"/>
                <a:gd name="connsiteX13" fmla="*/ 2003108 w 2003107"/>
                <a:gd name="connsiteY13" fmla="*/ 804863 h 1860232"/>
                <a:gd name="connsiteX14" fmla="*/ 1610678 w 2003107"/>
                <a:gd name="connsiteY14" fmla="*/ 579120 h 1860232"/>
                <a:gd name="connsiteX15" fmla="*/ 1001078 w 2003107"/>
                <a:gd name="connsiteY15" fmla="*/ 226695 h 1860232"/>
                <a:gd name="connsiteX16" fmla="*/ 609600 w 2003107"/>
                <a:gd name="connsiteY16" fmla="*/ 0 h 1860232"/>
                <a:gd name="connsiteX17" fmla="*/ 1001078 w 2003107"/>
                <a:gd name="connsiteY17" fmla="*/ 840105 h 1860232"/>
                <a:gd name="connsiteX18" fmla="*/ 1392555 w 2003107"/>
                <a:gd name="connsiteY18" fmla="*/ 0 h 1860232"/>
                <a:gd name="connsiteX19" fmla="*/ 1001078 w 2003107"/>
                <a:gd name="connsiteY19" fmla="*/ 226695 h 1860232"/>
                <a:gd name="connsiteX20" fmla="*/ 392430 w 2003107"/>
                <a:gd name="connsiteY20" fmla="*/ 579120 h 1860232"/>
                <a:gd name="connsiteX21" fmla="*/ 952 w 2003107"/>
                <a:gd name="connsiteY21" fmla="*/ 805815 h 1860232"/>
                <a:gd name="connsiteX22" fmla="*/ 924878 w 2003107"/>
                <a:gd name="connsiteY22" fmla="*/ 886778 h 1860232"/>
                <a:gd name="connsiteX23" fmla="*/ 392430 w 2003107"/>
                <a:gd name="connsiteY23" fmla="*/ 126683 h 1860232"/>
                <a:gd name="connsiteX24" fmla="*/ 392430 w 2003107"/>
                <a:gd name="connsiteY24" fmla="*/ 579120 h 1860232"/>
                <a:gd name="connsiteX25" fmla="*/ 392430 w 2003107"/>
                <a:gd name="connsiteY25" fmla="*/ 1283018 h 1860232"/>
                <a:gd name="connsiteX26" fmla="*/ 392430 w 2003107"/>
                <a:gd name="connsiteY26" fmla="*/ 1735455 h 1860232"/>
                <a:gd name="connsiteX27" fmla="*/ 923925 w 2003107"/>
                <a:gd name="connsiteY27" fmla="*/ 976313 h 1860232"/>
                <a:gd name="connsiteX28" fmla="*/ 0 w 2003107"/>
                <a:gd name="connsiteY28" fmla="*/ 1057275 h 1860232"/>
                <a:gd name="connsiteX29" fmla="*/ 392430 w 2003107"/>
                <a:gd name="connsiteY29" fmla="*/ 1283018 h 18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03107" h="1860232">
                  <a:moveTo>
                    <a:pt x="609600" y="1860233"/>
                  </a:moveTo>
                  <a:lnTo>
                    <a:pt x="1001078" y="1020128"/>
                  </a:lnTo>
                  <a:lnTo>
                    <a:pt x="1392555" y="1860233"/>
                  </a:lnTo>
                  <a:lnTo>
                    <a:pt x="1001078" y="1634490"/>
                  </a:lnTo>
                  <a:lnTo>
                    <a:pt x="609600" y="1860233"/>
                  </a:lnTo>
                  <a:close/>
                  <a:moveTo>
                    <a:pt x="1610678" y="1283018"/>
                  </a:moveTo>
                  <a:lnTo>
                    <a:pt x="2002155" y="1056323"/>
                  </a:lnTo>
                  <a:lnTo>
                    <a:pt x="1078230" y="975360"/>
                  </a:lnTo>
                  <a:lnTo>
                    <a:pt x="1609725" y="1734503"/>
                  </a:lnTo>
                  <a:lnTo>
                    <a:pt x="1609725" y="1283018"/>
                  </a:lnTo>
                  <a:close/>
                  <a:moveTo>
                    <a:pt x="1610678" y="579120"/>
                  </a:moveTo>
                  <a:lnTo>
                    <a:pt x="1610678" y="126683"/>
                  </a:lnTo>
                  <a:lnTo>
                    <a:pt x="1079183" y="885825"/>
                  </a:lnTo>
                  <a:lnTo>
                    <a:pt x="2003108" y="804863"/>
                  </a:lnTo>
                  <a:lnTo>
                    <a:pt x="1610678" y="579120"/>
                  </a:lnTo>
                  <a:close/>
                  <a:moveTo>
                    <a:pt x="1001078" y="226695"/>
                  </a:moveTo>
                  <a:lnTo>
                    <a:pt x="609600" y="0"/>
                  </a:lnTo>
                  <a:lnTo>
                    <a:pt x="1001078" y="840105"/>
                  </a:lnTo>
                  <a:lnTo>
                    <a:pt x="1392555" y="0"/>
                  </a:lnTo>
                  <a:lnTo>
                    <a:pt x="1001078" y="226695"/>
                  </a:lnTo>
                  <a:close/>
                  <a:moveTo>
                    <a:pt x="392430" y="579120"/>
                  </a:moveTo>
                  <a:lnTo>
                    <a:pt x="952" y="805815"/>
                  </a:lnTo>
                  <a:lnTo>
                    <a:pt x="924878" y="886778"/>
                  </a:lnTo>
                  <a:lnTo>
                    <a:pt x="392430" y="126683"/>
                  </a:lnTo>
                  <a:lnTo>
                    <a:pt x="392430" y="579120"/>
                  </a:lnTo>
                  <a:close/>
                  <a:moveTo>
                    <a:pt x="392430" y="1283018"/>
                  </a:moveTo>
                  <a:lnTo>
                    <a:pt x="392430" y="1735455"/>
                  </a:lnTo>
                  <a:lnTo>
                    <a:pt x="923925" y="976313"/>
                  </a:lnTo>
                  <a:lnTo>
                    <a:pt x="0" y="1057275"/>
                  </a:lnTo>
                  <a:lnTo>
                    <a:pt x="392430" y="1283018"/>
                  </a:lnTo>
                  <a:close/>
                </a:path>
              </a:pathLst>
            </a:custGeom>
            <a:grpFill/>
            <a:ln w="9525" cap="flat">
              <a:noFill/>
              <a:prstDash val="solid"/>
              <a:miter/>
            </a:ln>
          </p:spPr>
          <p:txBody>
            <a:bodyPr rtlCol="0" anchor="ctr"/>
            <a:lstStyle/>
            <a:p>
              <a:endParaRPr lang="es-CO" sz="1350"/>
            </a:p>
          </p:txBody>
        </p:sp>
        <p:sp>
          <p:nvSpPr>
            <p:cNvPr id="31" name="Gráfico 23">
              <a:extLst>
                <a:ext uri="{FF2B5EF4-FFF2-40B4-BE49-F238E27FC236}">
                  <a16:creationId xmlns:a16="http://schemas.microsoft.com/office/drawing/2014/main" id="{16F440EC-A6AF-D307-B2ED-422755D8DE1C}"/>
                </a:ext>
              </a:extLst>
            </p:cNvPr>
            <p:cNvSpPr/>
            <p:nvPr/>
          </p:nvSpPr>
          <p:spPr>
            <a:xfrm>
              <a:off x="4614862" y="2052637"/>
              <a:ext cx="2959417" cy="2749867"/>
            </a:xfrm>
            <a:custGeom>
              <a:avLst/>
              <a:gdLst>
                <a:gd name="connsiteX0" fmla="*/ 1048703 w 2959417"/>
                <a:gd name="connsiteY0" fmla="*/ 307658 h 2749867"/>
                <a:gd name="connsiteX1" fmla="*/ 604838 w 2959417"/>
                <a:gd name="connsiteY1" fmla="*/ 398145 h 2749867"/>
                <a:gd name="connsiteX2" fmla="*/ 821055 w 2959417"/>
                <a:gd name="connsiteY2" fmla="*/ 0 h 2749867"/>
                <a:gd name="connsiteX3" fmla="*/ 845820 w 2959417"/>
                <a:gd name="connsiteY3" fmla="*/ 219075 h 2749867"/>
                <a:gd name="connsiteX4" fmla="*/ 1048703 w 2959417"/>
                <a:gd name="connsiteY4" fmla="*/ 307658 h 2749867"/>
                <a:gd name="connsiteX5" fmla="*/ 582930 w 2959417"/>
                <a:gd name="connsiteY5" fmla="*/ 418148 h 2749867"/>
                <a:gd name="connsiteX6" fmla="*/ 502920 w 2959417"/>
                <a:gd name="connsiteY6" fmla="*/ 212408 h 2749867"/>
                <a:gd name="connsiteX7" fmla="*/ 396240 w 2959417"/>
                <a:gd name="connsiteY7" fmla="*/ 652463 h 2749867"/>
                <a:gd name="connsiteX8" fmla="*/ 802005 w 2959417"/>
                <a:gd name="connsiteY8" fmla="*/ 452438 h 2749867"/>
                <a:gd name="connsiteX9" fmla="*/ 582930 w 2959417"/>
                <a:gd name="connsiteY9" fmla="*/ 418148 h 2749867"/>
                <a:gd name="connsiteX10" fmla="*/ 380048 w 2959417"/>
                <a:gd name="connsiteY10" fmla="*/ 678180 h 2749867"/>
                <a:gd name="connsiteX11" fmla="*/ 249555 w 2959417"/>
                <a:gd name="connsiteY11" fmla="*/ 499110 h 2749867"/>
                <a:gd name="connsiteX12" fmla="*/ 258128 w 2959417"/>
                <a:gd name="connsiteY12" fmla="*/ 951548 h 2749867"/>
                <a:gd name="connsiteX13" fmla="*/ 599123 w 2959417"/>
                <a:gd name="connsiteY13" fmla="*/ 654368 h 2749867"/>
                <a:gd name="connsiteX14" fmla="*/ 380048 w 2959417"/>
                <a:gd name="connsiteY14" fmla="*/ 678180 h 2749867"/>
                <a:gd name="connsiteX15" fmla="*/ 249555 w 2959417"/>
                <a:gd name="connsiteY15" fmla="*/ 981075 h 2749867"/>
                <a:gd name="connsiteX16" fmla="*/ 78105 w 2959417"/>
                <a:gd name="connsiteY16" fmla="*/ 842010 h 2749867"/>
                <a:gd name="connsiteX17" fmla="*/ 201930 w 2959417"/>
                <a:gd name="connsiteY17" fmla="*/ 1277303 h 2749867"/>
                <a:gd name="connsiteX18" fmla="*/ 455295 w 2959417"/>
                <a:gd name="connsiteY18" fmla="*/ 902018 h 2749867"/>
                <a:gd name="connsiteX19" fmla="*/ 249555 w 2959417"/>
                <a:gd name="connsiteY19" fmla="*/ 981075 h 2749867"/>
                <a:gd name="connsiteX20" fmla="*/ 200978 w 2959417"/>
                <a:gd name="connsiteY20" fmla="*/ 1306830 h 2749867"/>
                <a:gd name="connsiteX21" fmla="*/ 0 w 2959417"/>
                <a:gd name="connsiteY21" fmla="*/ 1216343 h 2749867"/>
                <a:gd name="connsiteX22" fmla="*/ 231458 w 2959417"/>
                <a:gd name="connsiteY22" fmla="*/ 1604963 h 2749867"/>
                <a:gd name="connsiteX23" fmla="*/ 381000 w 2959417"/>
                <a:gd name="connsiteY23" fmla="*/ 1177290 h 2749867"/>
                <a:gd name="connsiteX24" fmla="*/ 200978 w 2959417"/>
                <a:gd name="connsiteY24" fmla="*/ 1306830 h 2749867"/>
                <a:gd name="connsiteX25" fmla="*/ 238125 w 2959417"/>
                <a:gd name="connsiteY25" fmla="*/ 1634490 h 2749867"/>
                <a:gd name="connsiteX26" fmla="*/ 20003 w 2959417"/>
                <a:gd name="connsiteY26" fmla="*/ 1598295 h 2749867"/>
                <a:gd name="connsiteX27" fmla="*/ 342900 w 2959417"/>
                <a:gd name="connsiteY27" fmla="*/ 1914525 h 2749867"/>
                <a:gd name="connsiteX28" fmla="*/ 378143 w 2959417"/>
                <a:gd name="connsiteY28" fmla="*/ 1463040 h 2749867"/>
                <a:gd name="connsiteX29" fmla="*/ 238125 w 2959417"/>
                <a:gd name="connsiteY29" fmla="*/ 1634490 h 2749867"/>
                <a:gd name="connsiteX30" fmla="*/ 357188 w 2959417"/>
                <a:gd name="connsiteY30" fmla="*/ 1942148 h 2749867"/>
                <a:gd name="connsiteX31" fmla="*/ 137160 w 2959417"/>
                <a:gd name="connsiteY31" fmla="*/ 1962150 h 2749867"/>
                <a:gd name="connsiteX32" fmla="*/ 530543 w 2959417"/>
                <a:gd name="connsiteY32" fmla="*/ 2185988 h 2749867"/>
                <a:gd name="connsiteX33" fmla="*/ 448628 w 2959417"/>
                <a:gd name="connsiteY33" fmla="*/ 1741170 h 2749867"/>
                <a:gd name="connsiteX34" fmla="*/ 357188 w 2959417"/>
                <a:gd name="connsiteY34" fmla="*/ 1942148 h 2749867"/>
                <a:gd name="connsiteX35" fmla="*/ 550545 w 2959417"/>
                <a:gd name="connsiteY35" fmla="*/ 2208848 h 2749867"/>
                <a:gd name="connsiteX36" fmla="*/ 342900 w 2959417"/>
                <a:gd name="connsiteY36" fmla="*/ 2285048 h 2749867"/>
                <a:gd name="connsiteX37" fmla="*/ 781050 w 2959417"/>
                <a:gd name="connsiteY37" fmla="*/ 2400300 h 2749867"/>
                <a:gd name="connsiteX38" fmla="*/ 588645 w 2959417"/>
                <a:gd name="connsiteY38" fmla="*/ 1990725 h 2749867"/>
                <a:gd name="connsiteX39" fmla="*/ 550545 w 2959417"/>
                <a:gd name="connsiteY39" fmla="*/ 2208848 h 2749867"/>
                <a:gd name="connsiteX40" fmla="*/ 806768 w 2959417"/>
                <a:gd name="connsiteY40" fmla="*/ 2416493 h 2749867"/>
                <a:gd name="connsiteX41" fmla="*/ 625793 w 2959417"/>
                <a:gd name="connsiteY41" fmla="*/ 2543175 h 2749867"/>
                <a:gd name="connsiteX42" fmla="*/ 1078230 w 2959417"/>
                <a:gd name="connsiteY42" fmla="*/ 2543175 h 2749867"/>
                <a:gd name="connsiteX43" fmla="*/ 787718 w 2959417"/>
                <a:gd name="connsiteY43" fmla="*/ 2196465 h 2749867"/>
                <a:gd name="connsiteX44" fmla="*/ 806768 w 2959417"/>
                <a:gd name="connsiteY44" fmla="*/ 2416493 h 2749867"/>
                <a:gd name="connsiteX45" fmla="*/ 2171700 w 2959417"/>
                <a:gd name="connsiteY45" fmla="*/ 2196465 h 2749867"/>
                <a:gd name="connsiteX46" fmla="*/ 1881188 w 2959417"/>
                <a:gd name="connsiteY46" fmla="*/ 2543175 h 2749867"/>
                <a:gd name="connsiteX47" fmla="*/ 2333625 w 2959417"/>
                <a:gd name="connsiteY47" fmla="*/ 2543175 h 2749867"/>
                <a:gd name="connsiteX48" fmla="*/ 2152650 w 2959417"/>
                <a:gd name="connsiteY48" fmla="*/ 2416493 h 2749867"/>
                <a:gd name="connsiteX49" fmla="*/ 2171700 w 2959417"/>
                <a:gd name="connsiteY49" fmla="*/ 2196465 h 2749867"/>
                <a:gd name="connsiteX50" fmla="*/ 1249680 w 2959417"/>
                <a:gd name="connsiteY50" fmla="*/ 2531745 h 2749867"/>
                <a:gd name="connsiteX51" fmla="*/ 1287780 w 2959417"/>
                <a:gd name="connsiteY51" fmla="*/ 2748915 h 2749867"/>
                <a:gd name="connsiteX52" fmla="*/ 1479233 w 2959417"/>
                <a:gd name="connsiteY52" fmla="*/ 2338388 h 2749867"/>
                <a:gd name="connsiteX53" fmla="*/ 1042035 w 2959417"/>
                <a:gd name="connsiteY53" fmla="*/ 2455545 h 2749867"/>
                <a:gd name="connsiteX54" fmla="*/ 1249680 w 2959417"/>
                <a:gd name="connsiteY54" fmla="*/ 2531745 h 2749867"/>
                <a:gd name="connsiteX55" fmla="*/ 1916430 w 2959417"/>
                <a:gd name="connsiteY55" fmla="*/ 2456498 h 2749867"/>
                <a:gd name="connsiteX56" fmla="*/ 1479233 w 2959417"/>
                <a:gd name="connsiteY56" fmla="*/ 2339340 h 2749867"/>
                <a:gd name="connsiteX57" fmla="*/ 1670685 w 2959417"/>
                <a:gd name="connsiteY57" fmla="*/ 2749868 h 2749867"/>
                <a:gd name="connsiteX58" fmla="*/ 1708785 w 2959417"/>
                <a:gd name="connsiteY58" fmla="*/ 2532698 h 2749867"/>
                <a:gd name="connsiteX59" fmla="*/ 1916430 w 2959417"/>
                <a:gd name="connsiteY59" fmla="*/ 2456498 h 2749867"/>
                <a:gd name="connsiteX60" fmla="*/ 1910715 w 2959417"/>
                <a:gd name="connsiteY60" fmla="*/ 307658 h 2749867"/>
                <a:gd name="connsiteX61" fmla="*/ 2354580 w 2959417"/>
                <a:gd name="connsiteY61" fmla="*/ 398145 h 2749867"/>
                <a:gd name="connsiteX62" fmla="*/ 2138363 w 2959417"/>
                <a:gd name="connsiteY62" fmla="*/ 0 h 2749867"/>
                <a:gd name="connsiteX63" fmla="*/ 2113598 w 2959417"/>
                <a:gd name="connsiteY63" fmla="*/ 219075 h 2749867"/>
                <a:gd name="connsiteX64" fmla="*/ 1910715 w 2959417"/>
                <a:gd name="connsiteY64" fmla="*/ 307658 h 2749867"/>
                <a:gd name="connsiteX65" fmla="*/ 2157413 w 2959417"/>
                <a:gd name="connsiteY65" fmla="*/ 451485 h 2749867"/>
                <a:gd name="connsiteX66" fmla="*/ 2563178 w 2959417"/>
                <a:gd name="connsiteY66" fmla="*/ 651510 h 2749867"/>
                <a:gd name="connsiteX67" fmla="*/ 2456498 w 2959417"/>
                <a:gd name="connsiteY67" fmla="*/ 211455 h 2749867"/>
                <a:gd name="connsiteX68" fmla="*/ 2376488 w 2959417"/>
                <a:gd name="connsiteY68" fmla="*/ 417195 h 2749867"/>
                <a:gd name="connsiteX69" fmla="*/ 2157413 w 2959417"/>
                <a:gd name="connsiteY69" fmla="*/ 451485 h 2749867"/>
                <a:gd name="connsiteX70" fmla="*/ 2503170 w 2959417"/>
                <a:gd name="connsiteY70" fmla="*/ 902018 h 2749867"/>
                <a:gd name="connsiteX71" fmla="*/ 2756535 w 2959417"/>
                <a:gd name="connsiteY71" fmla="*/ 1277303 h 2749867"/>
                <a:gd name="connsiteX72" fmla="*/ 2880360 w 2959417"/>
                <a:gd name="connsiteY72" fmla="*/ 842010 h 2749867"/>
                <a:gd name="connsiteX73" fmla="*/ 2708910 w 2959417"/>
                <a:gd name="connsiteY73" fmla="*/ 981075 h 2749867"/>
                <a:gd name="connsiteX74" fmla="*/ 2503170 w 2959417"/>
                <a:gd name="connsiteY74" fmla="*/ 902018 h 2749867"/>
                <a:gd name="connsiteX75" fmla="*/ 2578418 w 2959417"/>
                <a:gd name="connsiteY75" fmla="*/ 1177290 h 2749867"/>
                <a:gd name="connsiteX76" fmla="*/ 2727960 w 2959417"/>
                <a:gd name="connsiteY76" fmla="*/ 1604963 h 2749867"/>
                <a:gd name="connsiteX77" fmla="*/ 2959418 w 2959417"/>
                <a:gd name="connsiteY77" fmla="*/ 1216343 h 2749867"/>
                <a:gd name="connsiteX78" fmla="*/ 2758440 w 2959417"/>
                <a:gd name="connsiteY78" fmla="*/ 1306830 h 2749867"/>
                <a:gd name="connsiteX79" fmla="*/ 2578418 w 2959417"/>
                <a:gd name="connsiteY79" fmla="*/ 1177290 h 2749867"/>
                <a:gd name="connsiteX80" fmla="*/ 2581275 w 2959417"/>
                <a:gd name="connsiteY80" fmla="*/ 1463993 h 2749867"/>
                <a:gd name="connsiteX81" fmla="*/ 2616518 w 2959417"/>
                <a:gd name="connsiteY81" fmla="*/ 1915478 h 2749867"/>
                <a:gd name="connsiteX82" fmla="*/ 2939415 w 2959417"/>
                <a:gd name="connsiteY82" fmla="*/ 1598295 h 2749867"/>
                <a:gd name="connsiteX83" fmla="*/ 2721293 w 2959417"/>
                <a:gd name="connsiteY83" fmla="*/ 1634490 h 2749867"/>
                <a:gd name="connsiteX84" fmla="*/ 2581275 w 2959417"/>
                <a:gd name="connsiteY84" fmla="*/ 1463993 h 2749867"/>
                <a:gd name="connsiteX85" fmla="*/ 2509838 w 2959417"/>
                <a:gd name="connsiteY85" fmla="*/ 1741170 h 2749867"/>
                <a:gd name="connsiteX86" fmla="*/ 2427923 w 2959417"/>
                <a:gd name="connsiteY86" fmla="*/ 2185988 h 2749867"/>
                <a:gd name="connsiteX87" fmla="*/ 2821305 w 2959417"/>
                <a:gd name="connsiteY87" fmla="*/ 1962150 h 2749867"/>
                <a:gd name="connsiteX88" fmla="*/ 2601278 w 2959417"/>
                <a:gd name="connsiteY88" fmla="*/ 1941195 h 2749867"/>
                <a:gd name="connsiteX89" fmla="*/ 2509838 w 2959417"/>
                <a:gd name="connsiteY89" fmla="*/ 1741170 h 2749867"/>
                <a:gd name="connsiteX90" fmla="*/ 2370773 w 2959417"/>
                <a:gd name="connsiteY90" fmla="*/ 1990725 h 2749867"/>
                <a:gd name="connsiteX91" fmla="*/ 2178368 w 2959417"/>
                <a:gd name="connsiteY91" fmla="*/ 2400300 h 2749867"/>
                <a:gd name="connsiteX92" fmla="*/ 2615565 w 2959417"/>
                <a:gd name="connsiteY92" fmla="*/ 2285048 h 2749867"/>
                <a:gd name="connsiteX93" fmla="*/ 2407920 w 2959417"/>
                <a:gd name="connsiteY93" fmla="*/ 2208848 h 2749867"/>
                <a:gd name="connsiteX94" fmla="*/ 2370773 w 2959417"/>
                <a:gd name="connsiteY94" fmla="*/ 1990725 h 2749867"/>
                <a:gd name="connsiteX95" fmla="*/ 2359343 w 2959417"/>
                <a:gd name="connsiteY95" fmla="*/ 654368 h 2749867"/>
                <a:gd name="connsiteX96" fmla="*/ 2700338 w 2959417"/>
                <a:gd name="connsiteY96" fmla="*/ 951548 h 2749867"/>
                <a:gd name="connsiteX97" fmla="*/ 2708910 w 2959417"/>
                <a:gd name="connsiteY97" fmla="*/ 499110 h 2749867"/>
                <a:gd name="connsiteX98" fmla="*/ 2578418 w 2959417"/>
                <a:gd name="connsiteY98" fmla="*/ 677228 h 2749867"/>
                <a:gd name="connsiteX99" fmla="*/ 2359343 w 2959417"/>
                <a:gd name="connsiteY99" fmla="*/ 654368 h 274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959417" h="2749867">
                  <a:moveTo>
                    <a:pt x="1048703" y="307658"/>
                  </a:moveTo>
                  <a:lnTo>
                    <a:pt x="604838" y="398145"/>
                  </a:lnTo>
                  <a:lnTo>
                    <a:pt x="821055" y="0"/>
                  </a:lnTo>
                  <a:lnTo>
                    <a:pt x="845820" y="219075"/>
                  </a:lnTo>
                  <a:lnTo>
                    <a:pt x="1048703" y="307658"/>
                  </a:lnTo>
                  <a:close/>
                  <a:moveTo>
                    <a:pt x="582930" y="418148"/>
                  </a:moveTo>
                  <a:lnTo>
                    <a:pt x="502920" y="212408"/>
                  </a:lnTo>
                  <a:lnTo>
                    <a:pt x="396240" y="652463"/>
                  </a:lnTo>
                  <a:lnTo>
                    <a:pt x="802005" y="452438"/>
                  </a:lnTo>
                  <a:lnTo>
                    <a:pt x="582930" y="418148"/>
                  </a:lnTo>
                  <a:close/>
                  <a:moveTo>
                    <a:pt x="380048" y="678180"/>
                  </a:moveTo>
                  <a:lnTo>
                    <a:pt x="249555" y="499110"/>
                  </a:lnTo>
                  <a:lnTo>
                    <a:pt x="258128" y="951548"/>
                  </a:lnTo>
                  <a:lnTo>
                    <a:pt x="599123" y="654368"/>
                  </a:lnTo>
                  <a:lnTo>
                    <a:pt x="380048" y="678180"/>
                  </a:lnTo>
                  <a:close/>
                  <a:moveTo>
                    <a:pt x="249555" y="981075"/>
                  </a:moveTo>
                  <a:lnTo>
                    <a:pt x="78105" y="842010"/>
                  </a:lnTo>
                  <a:lnTo>
                    <a:pt x="201930" y="1277303"/>
                  </a:lnTo>
                  <a:lnTo>
                    <a:pt x="455295" y="902018"/>
                  </a:lnTo>
                  <a:lnTo>
                    <a:pt x="249555" y="981075"/>
                  </a:lnTo>
                  <a:close/>
                  <a:moveTo>
                    <a:pt x="200978" y="1306830"/>
                  </a:moveTo>
                  <a:lnTo>
                    <a:pt x="0" y="1216343"/>
                  </a:lnTo>
                  <a:lnTo>
                    <a:pt x="231458" y="1604963"/>
                  </a:lnTo>
                  <a:lnTo>
                    <a:pt x="381000" y="1177290"/>
                  </a:lnTo>
                  <a:lnTo>
                    <a:pt x="200978" y="1306830"/>
                  </a:lnTo>
                  <a:close/>
                  <a:moveTo>
                    <a:pt x="238125" y="1634490"/>
                  </a:moveTo>
                  <a:lnTo>
                    <a:pt x="20003" y="1598295"/>
                  </a:lnTo>
                  <a:lnTo>
                    <a:pt x="342900" y="1914525"/>
                  </a:lnTo>
                  <a:lnTo>
                    <a:pt x="378143" y="1463040"/>
                  </a:lnTo>
                  <a:lnTo>
                    <a:pt x="238125" y="1634490"/>
                  </a:lnTo>
                  <a:close/>
                  <a:moveTo>
                    <a:pt x="357188" y="1942148"/>
                  </a:moveTo>
                  <a:lnTo>
                    <a:pt x="137160" y="1962150"/>
                  </a:lnTo>
                  <a:lnTo>
                    <a:pt x="530543" y="2185988"/>
                  </a:lnTo>
                  <a:lnTo>
                    <a:pt x="448628" y="1741170"/>
                  </a:lnTo>
                  <a:lnTo>
                    <a:pt x="357188" y="1942148"/>
                  </a:lnTo>
                  <a:close/>
                  <a:moveTo>
                    <a:pt x="550545" y="2208848"/>
                  </a:moveTo>
                  <a:lnTo>
                    <a:pt x="342900" y="2285048"/>
                  </a:lnTo>
                  <a:lnTo>
                    <a:pt x="781050" y="2400300"/>
                  </a:lnTo>
                  <a:lnTo>
                    <a:pt x="588645" y="1990725"/>
                  </a:lnTo>
                  <a:lnTo>
                    <a:pt x="550545" y="2208848"/>
                  </a:lnTo>
                  <a:close/>
                  <a:moveTo>
                    <a:pt x="806768" y="2416493"/>
                  </a:moveTo>
                  <a:lnTo>
                    <a:pt x="625793" y="2543175"/>
                  </a:lnTo>
                  <a:lnTo>
                    <a:pt x="1078230" y="2543175"/>
                  </a:lnTo>
                  <a:lnTo>
                    <a:pt x="787718" y="2196465"/>
                  </a:lnTo>
                  <a:lnTo>
                    <a:pt x="806768" y="2416493"/>
                  </a:lnTo>
                  <a:close/>
                  <a:moveTo>
                    <a:pt x="2171700" y="2196465"/>
                  </a:moveTo>
                  <a:lnTo>
                    <a:pt x="1881188" y="2543175"/>
                  </a:lnTo>
                  <a:lnTo>
                    <a:pt x="2333625" y="2543175"/>
                  </a:lnTo>
                  <a:lnTo>
                    <a:pt x="2152650" y="2416493"/>
                  </a:lnTo>
                  <a:lnTo>
                    <a:pt x="2171700" y="2196465"/>
                  </a:lnTo>
                  <a:close/>
                  <a:moveTo>
                    <a:pt x="1249680" y="2531745"/>
                  </a:moveTo>
                  <a:lnTo>
                    <a:pt x="1287780" y="2748915"/>
                  </a:lnTo>
                  <a:lnTo>
                    <a:pt x="1479233" y="2338388"/>
                  </a:lnTo>
                  <a:lnTo>
                    <a:pt x="1042035" y="2455545"/>
                  </a:lnTo>
                  <a:lnTo>
                    <a:pt x="1249680" y="2531745"/>
                  </a:lnTo>
                  <a:close/>
                  <a:moveTo>
                    <a:pt x="1916430" y="2456498"/>
                  </a:moveTo>
                  <a:lnTo>
                    <a:pt x="1479233" y="2339340"/>
                  </a:lnTo>
                  <a:lnTo>
                    <a:pt x="1670685" y="2749868"/>
                  </a:lnTo>
                  <a:lnTo>
                    <a:pt x="1708785" y="2532698"/>
                  </a:lnTo>
                  <a:lnTo>
                    <a:pt x="1916430" y="2456498"/>
                  </a:lnTo>
                  <a:close/>
                  <a:moveTo>
                    <a:pt x="1910715" y="307658"/>
                  </a:moveTo>
                  <a:lnTo>
                    <a:pt x="2354580" y="398145"/>
                  </a:lnTo>
                  <a:lnTo>
                    <a:pt x="2138363" y="0"/>
                  </a:lnTo>
                  <a:lnTo>
                    <a:pt x="2113598" y="219075"/>
                  </a:lnTo>
                  <a:lnTo>
                    <a:pt x="1910715" y="307658"/>
                  </a:lnTo>
                  <a:close/>
                  <a:moveTo>
                    <a:pt x="2157413" y="451485"/>
                  </a:moveTo>
                  <a:lnTo>
                    <a:pt x="2563178" y="651510"/>
                  </a:lnTo>
                  <a:lnTo>
                    <a:pt x="2456498" y="211455"/>
                  </a:lnTo>
                  <a:lnTo>
                    <a:pt x="2376488" y="417195"/>
                  </a:lnTo>
                  <a:lnTo>
                    <a:pt x="2157413" y="451485"/>
                  </a:lnTo>
                  <a:close/>
                  <a:moveTo>
                    <a:pt x="2503170" y="902018"/>
                  </a:moveTo>
                  <a:lnTo>
                    <a:pt x="2756535" y="1277303"/>
                  </a:lnTo>
                  <a:lnTo>
                    <a:pt x="2880360" y="842010"/>
                  </a:lnTo>
                  <a:lnTo>
                    <a:pt x="2708910" y="981075"/>
                  </a:lnTo>
                  <a:lnTo>
                    <a:pt x="2503170" y="902018"/>
                  </a:lnTo>
                  <a:close/>
                  <a:moveTo>
                    <a:pt x="2578418" y="1177290"/>
                  </a:moveTo>
                  <a:lnTo>
                    <a:pt x="2727960" y="1604963"/>
                  </a:lnTo>
                  <a:lnTo>
                    <a:pt x="2959418" y="1216343"/>
                  </a:lnTo>
                  <a:lnTo>
                    <a:pt x="2758440" y="1306830"/>
                  </a:lnTo>
                  <a:lnTo>
                    <a:pt x="2578418" y="1177290"/>
                  </a:lnTo>
                  <a:close/>
                  <a:moveTo>
                    <a:pt x="2581275" y="1463993"/>
                  </a:moveTo>
                  <a:lnTo>
                    <a:pt x="2616518" y="1915478"/>
                  </a:lnTo>
                  <a:lnTo>
                    <a:pt x="2939415" y="1598295"/>
                  </a:lnTo>
                  <a:lnTo>
                    <a:pt x="2721293" y="1634490"/>
                  </a:lnTo>
                  <a:lnTo>
                    <a:pt x="2581275" y="1463993"/>
                  </a:lnTo>
                  <a:close/>
                  <a:moveTo>
                    <a:pt x="2509838" y="1741170"/>
                  </a:moveTo>
                  <a:lnTo>
                    <a:pt x="2427923" y="2185988"/>
                  </a:lnTo>
                  <a:lnTo>
                    <a:pt x="2821305" y="1962150"/>
                  </a:lnTo>
                  <a:lnTo>
                    <a:pt x="2601278" y="1941195"/>
                  </a:lnTo>
                  <a:lnTo>
                    <a:pt x="2509838" y="1741170"/>
                  </a:lnTo>
                  <a:close/>
                  <a:moveTo>
                    <a:pt x="2370773" y="1990725"/>
                  </a:moveTo>
                  <a:lnTo>
                    <a:pt x="2178368" y="2400300"/>
                  </a:lnTo>
                  <a:lnTo>
                    <a:pt x="2615565" y="2285048"/>
                  </a:lnTo>
                  <a:lnTo>
                    <a:pt x="2407920" y="2208848"/>
                  </a:lnTo>
                  <a:lnTo>
                    <a:pt x="2370773" y="1990725"/>
                  </a:lnTo>
                  <a:close/>
                  <a:moveTo>
                    <a:pt x="2359343" y="654368"/>
                  </a:moveTo>
                  <a:lnTo>
                    <a:pt x="2700338" y="951548"/>
                  </a:lnTo>
                  <a:lnTo>
                    <a:pt x="2708910" y="499110"/>
                  </a:lnTo>
                  <a:lnTo>
                    <a:pt x="2578418" y="677228"/>
                  </a:lnTo>
                  <a:lnTo>
                    <a:pt x="2359343" y="654368"/>
                  </a:lnTo>
                  <a:close/>
                </a:path>
              </a:pathLst>
            </a:custGeom>
            <a:grpFill/>
            <a:ln w="9525" cap="flat">
              <a:noFill/>
              <a:prstDash val="solid"/>
              <a:miter/>
            </a:ln>
          </p:spPr>
          <p:txBody>
            <a:bodyPr rtlCol="0" anchor="ctr"/>
            <a:lstStyle/>
            <a:p>
              <a:endParaRPr lang="es-CO" sz="1350"/>
            </a:p>
          </p:txBody>
        </p:sp>
      </p:grpSp>
      <p:sp>
        <p:nvSpPr>
          <p:cNvPr id="10" name="4 Marcador de contenido">
            <a:extLst>
              <a:ext uri="{FF2B5EF4-FFF2-40B4-BE49-F238E27FC236}">
                <a16:creationId xmlns:a16="http://schemas.microsoft.com/office/drawing/2014/main" id="{C428B2FC-BA40-739A-C187-2C3263E89E1B}"/>
              </a:ext>
            </a:extLst>
          </p:cNvPr>
          <p:cNvSpPr txBox="1">
            <a:spLocks/>
          </p:cNvSpPr>
          <p:nvPr/>
        </p:nvSpPr>
        <p:spPr bwMode="auto">
          <a:xfrm>
            <a:off x="5061693" y="4950318"/>
            <a:ext cx="4082307" cy="18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371" tIns="38186" rIns="76371" bIns="38186" numCol="1" anchor="t" anchorCtr="0" compatLnSpc="1">
            <a:prstTxWarp prst="textNoShape">
              <a:avLst/>
            </a:prstTxWarp>
          </a:bodyPr>
          <a:lstStyle>
            <a:lvl1pPr marL="0" marR="0" indent="0" algn="l" defTabSz="1018276" rtl="0" eaLnBrk="0" fontAlgn="base" latinLnBrk="0" hangingPunct="0">
              <a:lnSpc>
                <a:spcPts val="2600"/>
              </a:lnSpc>
              <a:spcBef>
                <a:spcPts val="557"/>
              </a:spcBef>
              <a:spcAft>
                <a:spcPts val="557"/>
              </a:spcAft>
              <a:buClr>
                <a:schemeClr val="tx2"/>
              </a:buClr>
              <a:buSzTx/>
              <a:buFont typeface="Arial" pitchFamily="34" charset="0"/>
              <a:buNone/>
              <a:tabLst/>
              <a:defRPr lang="es-CO" sz="1600" kern="1200" dirty="0" smtClean="0">
                <a:solidFill>
                  <a:schemeClr val="tx1"/>
                </a:solidFill>
                <a:latin typeface="+mn-lt"/>
                <a:ea typeface="+mn-ea"/>
                <a:cs typeface="+mn-cs"/>
              </a:defRPr>
            </a:lvl1pPr>
            <a:lvl2pPr marL="827349" indent="-318211" algn="l" rtl="0" eaLnBrk="1" fontAlgn="base" hangingPunct="1">
              <a:lnSpc>
                <a:spcPts val="2600"/>
              </a:lnSpc>
              <a:spcBef>
                <a:spcPct val="20000"/>
              </a:spcBef>
              <a:spcAft>
                <a:spcPct val="0"/>
              </a:spcAft>
              <a:buClr>
                <a:schemeClr val="tx1">
                  <a:lumMod val="40000"/>
                  <a:lumOff val="60000"/>
                </a:schemeClr>
              </a:buClr>
              <a:buSzPct val="65000"/>
              <a:buFont typeface="Arial" panose="020B0604020202020204" pitchFamily="34" charset="0"/>
              <a:buChar char="►"/>
              <a:defRPr sz="1600" kern="1200">
                <a:solidFill>
                  <a:schemeClr val="tx1"/>
                </a:solidFill>
                <a:latin typeface="+mn-lt"/>
                <a:ea typeface="+mn-ea"/>
                <a:cs typeface="+mn-cs"/>
              </a:defRPr>
            </a:lvl2pPr>
            <a:lvl3pPr marL="1272845"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3pPr>
            <a:lvl4pPr marL="1781983"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4pPr>
            <a:lvl5pPr marL="2291121"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5pPr>
            <a:lvl6pPr marL="2800259"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9396"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8534"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7672"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lnSpc>
                <a:spcPct val="110000"/>
              </a:lnSpc>
              <a:spcBef>
                <a:spcPts val="0"/>
              </a:spcBef>
              <a:spcAft>
                <a:spcPts val="0"/>
              </a:spcAft>
              <a:buClr>
                <a:srgbClr val="FFC800"/>
              </a:buClr>
            </a:pPr>
            <a:r>
              <a:rPr lang="es-ES" sz="675" b="1">
                <a:solidFill>
                  <a:schemeClr val="accent1">
                    <a:lumMod val="40000"/>
                    <a:lumOff val="60000"/>
                  </a:schemeClr>
                </a:solidFill>
                <a:latin typeface="Verdana"/>
                <a:ea typeface="Verdana"/>
                <a:cs typeface="Verdana"/>
              </a:rPr>
              <a:t>Fuente:</a:t>
            </a:r>
            <a:r>
              <a:rPr lang="es-ES" sz="675">
                <a:solidFill>
                  <a:schemeClr val="accent1">
                    <a:lumMod val="40000"/>
                    <a:lumOff val="60000"/>
                  </a:schemeClr>
                </a:solidFill>
                <a:latin typeface="Verdana"/>
                <a:ea typeface="Verdana"/>
                <a:cs typeface="Verdana"/>
              </a:rPr>
              <a:t> </a:t>
            </a:r>
            <a:r>
              <a:rPr lang="es-MX" sz="675">
                <a:solidFill>
                  <a:schemeClr val="accent1">
                    <a:lumMod val="40000"/>
                    <a:lumOff val="60000"/>
                  </a:schemeClr>
                </a:solidFill>
                <a:latin typeface="Verdana"/>
                <a:ea typeface="Verdana"/>
                <a:cs typeface="Verdana"/>
              </a:rPr>
              <a:t>DF</a:t>
            </a:r>
            <a:endParaRPr lang="es-CO" sz="788">
              <a:solidFill>
                <a:schemeClr val="accent1">
                  <a:lumMod val="40000"/>
                  <a:lumOff val="6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extBox 32">
            <a:extLst>
              <a:ext uri="{FF2B5EF4-FFF2-40B4-BE49-F238E27FC236}">
                <a16:creationId xmlns:a16="http://schemas.microsoft.com/office/drawing/2014/main" id="{6077C3F0-78DD-250D-5B6A-8FEA2FA513D1}"/>
              </a:ext>
            </a:extLst>
          </p:cNvPr>
          <p:cNvSpPr txBox="1"/>
          <p:nvPr/>
        </p:nvSpPr>
        <p:spPr>
          <a:xfrm>
            <a:off x="681609" y="110101"/>
            <a:ext cx="7654669" cy="507831"/>
          </a:xfrm>
          <a:prstGeom prst="rect">
            <a:avLst/>
          </a:prstGeom>
          <a:noFill/>
        </p:spPr>
        <p:txBody>
          <a:bodyPr wrap="square" rtlCol="0">
            <a:spAutoFit/>
          </a:bodyPr>
          <a:lstStyle/>
          <a:p>
            <a:r>
              <a:rPr lang="es-CO" sz="2700" b="1">
                <a:solidFill>
                  <a:srgbClr val="263A8B"/>
                </a:solidFill>
                <a:latin typeface="Verdana" panose="020B0604030504040204" pitchFamily="34" charset="0"/>
                <a:ea typeface="Verdana" panose="020B0604030504040204" pitchFamily="34" charset="0"/>
                <a:cs typeface="Arial" panose="020B0604020202020204" pitchFamily="34" charset="0"/>
              </a:rPr>
              <a:t>Word Cloud (2023)</a:t>
            </a:r>
            <a:endParaRPr lang="en-US" sz="2700" b="1">
              <a:latin typeface="Verdana" panose="020B0604030504040204" pitchFamily="34" charset="0"/>
              <a:ea typeface="Verdana" panose="020B0604030504040204" pitchFamily="34" charset="0"/>
              <a:cs typeface="Arial" panose="020B0604020202020204" pitchFamily="34" charset="0"/>
            </a:endParaRPr>
          </a:p>
        </p:txBody>
      </p:sp>
      <p:pic>
        <p:nvPicPr>
          <p:cNvPr id="3074" name="Picture 2" descr="0">
            <a:extLst>
              <a:ext uri="{FF2B5EF4-FFF2-40B4-BE49-F238E27FC236}">
                <a16:creationId xmlns:a16="http://schemas.microsoft.com/office/drawing/2014/main" id="{E27DEBD8-2D9F-B0E8-C0C7-333CF1561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34" y="715890"/>
            <a:ext cx="8367332" cy="418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3402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73125-2B0C-CADD-670B-0C54C3253270}"/>
            </a:ext>
          </a:extLst>
        </p:cNvPr>
        <p:cNvGrpSpPr/>
        <p:nvPr/>
      </p:nvGrpSpPr>
      <p:grpSpPr>
        <a:xfrm>
          <a:off x="0" y="0"/>
          <a:ext cx="0" cy="0"/>
          <a:chOff x="0" y="0"/>
          <a:chExt cx="0" cy="0"/>
        </a:xfrm>
      </p:grpSpPr>
      <p:grpSp>
        <p:nvGrpSpPr>
          <p:cNvPr id="29" name="Gráfico 23">
            <a:extLst>
              <a:ext uri="{FF2B5EF4-FFF2-40B4-BE49-F238E27FC236}">
                <a16:creationId xmlns:a16="http://schemas.microsoft.com/office/drawing/2014/main" id="{8C9FC50F-FA0E-8451-0C8F-EBCE522CA935}"/>
              </a:ext>
            </a:extLst>
          </p:cNvPr>
          <p:cNvGrpSpPr/>
          <p:nvPr/>
        </p:nvGrpSpPr>
        <p:grpSpPr>
          <a:xfrm>
            <a:off x="2395198" y="639913"/>
            <a:ext cx="4353605" cy="4045336"/>
            <a:chOff x="4614862" y="2052637"/>
            <a:chExt cx="2959417" cy="2749867"/>
          </a:xfrm>
          <a:solidFill>
            <a:schemeClr val="bg1">
              <a:lumMod val="85000"/>
              <a:alpha val="20000"/>
            </a:schemeClr>
          </a:solidFill>
        </p:grpSpPr>
        <p:sp>
          <p:nvSpPr>
            <p:cNvPr id="30" name="Gráfico 23">
              <a:extLst>
                <a:ext uri="{FF2B5EF4-FFF2-40B4-BE49-F238E27FC236}">
                  <a16:creationId xmlns:a16="http://schemas.microsoft.com/office/drawing/2014/main" id="{9895D757-71A5-479A-06C3-9F192DA0FC8F}"/>
                </a:ext>
              </a:extLst>
            </p:cNvPr>
            <p:cNvSpPr/>
            <p:nvPr/>
          </p:nvSpPr>
          <p:spPr>
            <a:xfrm>
              <a:off x="5093017" y="2496501"/>
              <a:ext cx="2003107" cy="1860232"/>
            </a:xfrm>
            <a:custGeom>
              <a:avLst/>
              <a:gdLst>
                <a:gd name="connsiteX0" fmla="*/ 609600 w 2003107"/>
                <a:gd name="connsiteY0" fmla="*/ 1860233 h 1860232"/>
                <a:gd name="connsiteX1" fmla="*/ 1001078 w 2003107"/>
                <a:gd name="connsiteY1" fmla="*/ 1020128 h 1860232"/>
                <a:gd name="connsiteX2" fmla="*/ 1392555 w 2003107"/>
                <a:gd name="connsiteY2" fmla="*/ 1860233 h 1860232"/>
                <a:gd name="connsiteX3" fmla="*/ 1001078 w 2003107"/>
                <a:gd name="connsiteY3" fmla="*/ 1634490 h 1860232"/>
                <a:gd name="connsiteX4" fmla="*/ 609600 w 2003107"/>
                <a:gd name="connsiteY4" fmla="*/ 1860233 h 1860232"/>
                <a:gd name="connsiteX5" fmla="*/ 1610678 w 2003107"/>
                <a:gd name="connsiteY5" fmla="*/ 1283018 h 1860232"/>
                <a:gd name="connsiteX6" fmla="*/ 2002155 w 2003107"/>
                <a:gd name="connsiteY6" fmla="*/ 1056323 h 1860232"/>
                <a:gd name="connsiteX7" fmla="*/ 1078230 w 2003107"/>
                <a:gd name="connsiteY7" fmla="*/ 975360 h 1860232"/>
                <a:gd name="connsiteX8" fmla="*/ 1609725 w 2003107"/>
                <a:gd name="connsiteY8" fmla="*/ 1734503 h 1860232"/>
                <a:gd name="connsiteX9" fmla="*/ 1609725 w 2003107"/>
                <a:gd name="connsiteY9" fmla="*/ 1283018 h 1860232"/>
                <a:gd name="connsiteX10" fmla="*/ 1610678 w 2003107"/>
                <a:gd name="connsiteY10" fmla="*/ 579120 h 1860232"/>
                <a:gd name="connsiteX11" fmla="*/ 1610678 w 2003107"/>
                <a:gd name="connsiteY11" fmla="*/ 126683 h 1860232"/>
                <a:gd name="connsiteX12" fmla="*/ 1079183 w 2003107"/>
                <a:gd name="connsiteY12" fmla="*/ 885825 h 1860232"/>
                <a:gd name="connsiteX13" fmla="*/ 2003108 w 2003107"/>
                <a:gd name="connsiteY13" fmla="*/ 804863 h 1860232"/>
                <a:gd name="connsiteX14" fmla="*/ 1610678 w 2003107"/>
                <a:gd name="connsiteY14" fmla="*/ 579120 h 1860232"/>
                <a:gd name="connsiteX15" fmla="*/ 1001078 w 2003107"/>
                <a:gd name="connsiteY15" fmla="*/ 226695 h 1860232"/>
                <a:gd name="connsiteX16" fmla="*/ 609600 w 2003107"/>
                <a:gd name="connsiteY16" fmla="*/ 0 h 1860232"/>
                <a:gd name="connsiteX17" fmla="*/ 1001078 w 2003107"/>
                <a:gd name="connsiteY17" fmla="*/ 840105 h 1860232"/>
                <a:gd name="connsiteX18" fmla="*/ 1392555 w 2003107"/>
                <a:gd name="connsiteY18" fmla="*/ 0 h 1860232"/>
                <a:gd name="connsiteX19" fmla="*/ 1001078 w 2003107"/>
                <a:gd name="connsiteY19" fmla="*/ 226695 h 1860232"/>
                <a:gd name="connsiteX20" fmla="*/ 392430 w 2003107"/>
                <a:gd name="connsiteY20" fmla="*/ 579120 h 1860232"/>
                <a:gd name="connsiteX21" fmla="*/ 952 w 2003107"/>
                <a:gd name="connsiteY21" fmla="*/ 805815 h 1860232"/>
                <a:gd name="connsiteX22" fmla="*/ 924878 w 2003107"/>
                <a:gd name="connsiteY22" fmla="*/ 886778 h 1860232"/>
                <a:gd name="connsiteX23" fmla="*/ 392430 w 2003107"/>
                <a:gd name="connsiteY23" fmla="*/ 126683 h 1860232"/>
                <a:gd name="connsiteX24" fmla="*/ 392430 w 2003107"/>
                <a:gd name="connsiteY24" fmla="*/ 579120 h 1860232"/>
                <a:gd name="connsiteX25" fmla="*/ 392430 w 2003107"/>
                <a:gd name="connsiteY25" fmla="*/ 1283018 h 1860232"/>
                <a:gd name="connsiteX26" fmla="*/ 392430 w 2003107"/>
                <a:gd name="connsiteY26" fmla="*/ 1735455 h 1860232"/>
                <a:gd name="connsiteX27" fmla="*/ 923925 w 2003107"/>
                <a:gd name="connsiteY27" fmla="*/ 976313 h 1860232"/>
                <a:gd name="connsiteX28" fmla="*/ 0 w 2003107"/>
                <a:gd name="connsiteY28" fmla="*/ 1057275 h 1860232"/>
                <a:gd name="connsiteX29" fmla="*/ 392430 w 2003107"/>
                <a:gd name="connsiteY29" fmla="*/ 1283018 h 18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03107" h="1860232">
                  <a:moveTo>
                    <a:pt x="609600" y="1860233"/>
                  </a:moveTo>
                  <a:lnTo>
                    <a:pt x="1001078" y="1020128"/>
                  </a:lnTo>
                  <a:lnTo>
                    <a:pt x="1392555" y="1860233"/>
                  </a:lnTo>
                  <a:lnTo>
                    <a:pt x="1001078" y="1634490"/>
                  </a:lnTo>
                  <a:lnTo>
                    <a:pt x="609600" y="1860233"/>
                  </a:lnTo>
                  <a:close/>
                  <a:moveTo>
                    <a:pt x="1610678" y="1283018"/>
                  </a:moveTo>
                  <a:lnTo>
                    <a:pt x="2002155" y="1056323"/>
                  </a:lnTo>
                  <a:lnTo>
                    <a:pt x="1078230" y="975360"/>
                  </a:lnTo>
                  <a:lnTo>
                    <a:pt x="1609725" y="1734503"/>
                  </a:lnTo>
                  <a:lnTo>
                    <a:pt x="1609725" y="1283018"/>
                  </a:lnTo>
                  <a:close/>
                  <a:moveTo>
                    <a:pt x="1610678" y="579120"/>
                  </a:moveTo>
                  <a:lnTo>
                    <a:pt x="1610678" y="126683"/>
                  </a:lnTo>
                  <a:lnTo>
                    <a:pt x="1079183" y="885825"/>
                  </a:lnTo>
                  <a:lnTo>
                    <a:pt x="2003108" y="804863"/>
                  </a:lnTo>
                  <a:lnTo>
                    <a:pt x="1610678" y="579120"/>
                  </a:lnTo>
                  <a:close/>
                  <a:moveTo>
                    <a:pt x="1001078" y="226695"/>
                  </a:moveTo>
                  <a:lnTo>
                    <a:pt x="609600" y="0"/>
                  </a:lnTo>
                  <a:lnTo>
                    <a:pt x="1001078" y="840105"/>
                  </a:lnTo>
                  <a:lnTo>
                    <a:pt x="1392555" y="0"/>
                  </a:lnTo>
                  <a:lnTo>
                    <a:pt x="1001078" y="226695"/>
                  </a:lnTo>
                  <a:close/>
                  <a:moveTo>
                    <a:pt x="392430" y="579120"/>
                  </a:moveTo>
                  <a:lnTo>
                    <a:pt x="952" y="805815"/>
                  </a:lnTo>
                  <a:lnTo>
                    <a:pt x="924878" y="886778"/>
                  </a:lnTo>
                  <a:lnTo>
                    <a:pt x="392430" y="126683"/>
                  </a:lnTo>
                  <a:lnTo>
                    <a:pt x="392430" y="579120"/>
                  </a:lnTo>
                  <a:close/>
                  <a:moveTo>
                    <a:pt x="392430" y="1283018"/>
                  </a:moveTo>
                  <a:lnTo>
                    <a:pt x="392430" y="1735455"/>
                  </a:lnTo>
                  <a:lnTo>
                    <a:pt x="923925" y="976313"/>
                  </a:lnTo>
                  <a:lnTo>
                    <a:pt x="0" y="1057275"/>
                  </a:lnTo>
                  <a:lnTo>
                    <a:pt x="392430" y="1283018"/>
                  </a:lnTo>
                  <a:close/>
                </a:path>
              </a:pathLst>
            </a:custGeom>
            <a:grpFill/>
            <a:ln w="9525" cap="flat">
              <a:noFill/>
              <a:prstDash val="solid"/>
              <a:miter/>
            </a:ln>
          </p:spPr>
          <p:txBody>
            <a:bodyPr rtlCol="0" anchor="ctr"/>
            <a:lstStyle/>
            <a:p>
              <a:endParaRPr lang="es-CO" sz="1350"/>
            </a:p>
          </p:txBody>
        </p:sp>
        <p:sp>
          <p:nvSpPr>
            <p:cNvPr id="31" name="Gráfico 23">
              <a:extLst>
                <a:ext uri="{FF2B5EF4-FFF2-40B4-BE49-F238E27FC236}">
                  <a16:creationId xmlns:a16="http://schemas.microsoft.com/office/drawing/2014/main" id="{A38D982F-1364-CC45-2678-31F8B95A231B}"/>
                </a:ext>
              </a:extLst>
            </p:cNvPr>
            <p:cNvSpPr/>
            <p:nvPr/>
          </p:nvSpPr>
          <p:spPr>
            <a:xfrm>
              <a:off x="4614862" y="2052637"/>
              <a:ext cx="2959417" cy="2749867"/>
            </a:xfrm>
            <a:custGeom>
              <a:avLst/>
              <a:gdLst>
                <a:gd name="connsiteX0" fmla="*/ 1048703 w 2959417"/>
                <a:gd name="connsiteY0" fmla="*/ 307658 h 2749867"/>
                <a:gd name="connsiteX1" fmla="*/ 604838 w 2959417"/>
                <a:gd name="connsiteY1" fmla="*/ 398145 h 2749867"/>
                <a:gd name="connsiteX2" fmla="*/ 821055 w 2959417"/>
                <a:gd name="connsiteY2" fmla="*/ 0 h 2749867"/>
                <a:gd name="connsiteX3" fmla="*/ 845820 w 2959417"/>
                <a:gd name="connsiteY3" fmla="*/ 219075 h 2749867"/>
                <a:gd name="connsiteX4" fmla="*/ 1048703 w 2959417"/>
                <a:gd name="connsiteY4" fmla="*/ 307658 h 2749867"/>
                <a:gd name="connsiteX5" fmla="*/ 582930 w 2959417"/>
                <a:gd name="connsiteY5" fmla="*/ 418148 h 2749867"/>
                <a:gd name="connsiteX6" fmla="*/ 502920 w 2959417"/>
                <a:gd name="connsiteY6" fmla="*/ 212408 h 2749867"/>
                <a:gd name="connsiteX7" fmla="*/ 396240 w 2959417"/>
                <a:gd name="connsiteY7" fmla="*/ 652463 h 2749867"/>
                <a:gd name="connsiteX8" fmla="*/ 802005 w 2959417"/>
                <a:gd name="connsiteY8" fmla="*/ 452438 h 2749867"/>
                <a:gd name="connsiteX9" fmla="*/ 582930 w 2959417"/>
                <a:gd name="connsiteY9" fmla="*/ 418148 h 2749867"/>
                <a:gd name="connsiteX10" fmla="*/ 380048 w 2959417"/>
                <a:gd name="connsiteY10" fmla="*/ 678180 h 2749867"/>
                <a:gd name="connsiteX11" fmla="*/ 249555 w 2959417"/>
                <a:gd name="connsiteY11" fmla="*/ 499110 h 2749867"/>
                <a:gd name="connsiteX12" fmla="*/ 258128 w 2959417"/>
                <a:gd name="connsiteY12" fmla="*/ 951548 h 2749867"/>
                <a:gd name="connsiteX13" fmla="*/ 599123 w 2959417"/>
                <a:gd name="connsiteY13" fmla="*/ 654368 h 2749867"/>
                <a:gd name="connsiteX14" fmla="*/ 380048 w 2959417"/>
                <a:gd name="connsiteY14" fmla="*/ 678180 h 2749867"/>
                <a:gd name="connsiteX15" fmla="*/ 249555 w 2959417"/>
                <a:gd name="connsiteY15" fmla="*/ 981075 h 2749867"/>
                <a:gd name="connsiteX16" fmla="*/ 78105 w 2959417"/>
                <a:gd name="connsiteY16" fmla="*/ 842010 h 2749867"/>
                <a:gd name="connsiteX17" fmla="*/ 201930 w 2959417"/>
                <a:gd name="connsiteY17" fmla="*/ 1277303 h 2749867"/>
                <a:gd name="connsiteX18" fmla="*/ 455295 w 2959417"/>
                <a:gd name="connsiteY18" fmla="*/ 902018 h 2749867"/>
                <a:gd name="connsiteX19" fmla="*/ 249555 w 2959417"/>
                <a:gd name="connsiteY19" fmla="*/ 981075 h 2749867"/>
                <a:gd name="connsiteX20" fmla="*/ 200978 w 2959417"/>
                <a:gd name="connsiteY20" fmla="*/ 1306830 h 2749867"/>
                <a:gd name="connsiteX21" fmla="*/ 0 w 2959417"/>
                <a:gd name="connsiteY21" fmla="*/ 1216343 h 2749867"/>
                <a:gd name="connsiteX22" fmla="*/ 231458 w 2959417"/>
                <a:gd name="connsiteY22" fmla="*/ 1604963 h 2749867"/>
                <a:gd name="connsiteX23" fmla="*/ 381000 w 2959417"/>
                <a:gd name="connsiteY23" fmla="*/ 1177290 h 2749867"/>
                <a:gd name="connsiteX24" fmla="*/ 200978 w 2959417"/>
                <a:gd name="connsiteY24" fmla="*/ 1306830 h 2749867"/>
                <a:gd name="connsiteX25" fmla="*/ 238125 w 2959417"/>
                <a:gd name="connsiteY25" fmla="*/ 1634490 h 2749867"/>
                <a:gd name="connsiteX26" fmla="*/ 20003 w 2959417"/>
                <a:gd name="connsiteY26" fmla="*/ 1598295 h 2749867"/>
                <a:gd name="connsiteX27" fmla="*/ 342900 w 2959417"/>
                <a:gd name="connsiteY27" fmla="*/ 1914525 h 2749867"/>
                <a:gd name="connsiteX28" fmla="*/ 378143 w 2959417"/>
                <a:gd name="connsiteY28" fmla="*/ 1463040 h 2749867"/>
                <a:gd name="connsiteX29" fmla="*/ 238125 w 2959417"/>
                <a:gd name="connsiteY29" fmla="*/ 1634490 h 2749867"/>
                <a:gd name="connsiteX30" fmla="*/ 357188 w 2959417"/>
                <a:gd name="connsiteY30" fmla="*/ 1942148 h 2749867"/>
                <a:gd name="connsiteX31" fmla="*/ 137160 w 2959417"/>
                <a:gd name="connsiteY31" fmla="*/ 1962150 h 2749867"/>
                <a:gd name="connsiteX32" fmla="*/ 530543 w 2959417"/>
                <a:gd name="connsiteY32" fmla="*/ 2185988 h 2749867"/>
                <a:gd name="connsiteX33" fmla="*/ 448628 w 2959417"/>
                <a:gd name="connsiteY33" fmla="*/ 1741170 h 2749867"/>
                <a:gd name="connsiteX34" fmla="*/ 357188 w 2959417"/>
                <a:gd name="connsiteY34" fmla="*/ 1942148 h 2749867"/>
                <a:gd name="connsiteX35" fmla="*/ 550545 w 2959417"/>
                <a:gd name="connsiteY35" fmla="*/ 2208848 h 2749867"/>
                <a:gd name="connsiteX36" fmla="*/ 342900 w 2959417"/>
                <a:gd name="connsiteY36" fmla="*/ 2285048 h 2749867"/>
                <a:gd name="connsiteX37" fmla="*/ 781050 w 2959417"/>
                <a:gd name="connsiteY37" fmla="*/ 2400300 h 2749867"/>
                <a:gd name="connsiteX38" fmla="*/ 588645 w 2959417"/>
                <a:gd name="connsiteY38" fmla="*/ 1990725 h 2749867"/>
                <a:gd name="connsiteX39" fmla="*/ 550545 w 2959417"/>
                <a:gd name="connsiteY39" fmla="*/ 2208848 h 2749867"/>
                <a:gd name="connsiteX40" fmla="*/ 806768 w 2959417"/>
                <a:gd name="connsiteY40" fmla="*/ 2416493 h 2749867"/>
                <a:gd name="connsiteX41" fmla="*/ 625793 w 2959417"/>
                <a:gd name="connsiteY41" fmla="*/ 2543175 h 2749867"/>
                <a:gd name="connsiteX42" fmla="*/ 1078230 w 2959417"/>
                <a:gd name="connsiteY42" fmla="*/ 2543175 h 2749867"/>
                <a:gd name="connsiteX43" fmla="*/ 787718 w 2959417"/>
                <a:gd name="connsiteY43" fmla="*/ 2196465 h 2749867"/>
                <a:gd name="connsiteX44" fmla="*/ 806768 w 2959417"/>
                <a:gd name="connsiteY44" fmla="*/ 2416493 h 2749867"/>
                <a:gd name="connsiteX45" fmla="*/ 2171700 w 2959417"/>
                <a:gd name="connsiteY45" fmla="*/ 2196465 h 2749867"/>
                <a:gd name="connsiteX46" fmla="*/ 1881188 w 2959417"/>
                <a:gd name="connsiteY46" fmla="*/ 2543175 h 2749867"/>
                <a:gd name="connsiteX47" fmla="*/ 2333625 w 2959417"/>
                <a:gd name="connsiteY47" fmla="*/ 2543175 h 2749867"/>
                <a:gd name="connsiteX48" fmla="*/ 2152650 w 2959417"/>
                <a:gd name="connsiteY48" fmla="*/ 2416493 h 2749867"/>
                <a:gd name="connsiteX49" fmla="*/ 2171700 w 2959417"/>
                <a:gd name="connsiteY49" fmla="*/ 2196465 h 2749867"/>
                <a:gd name="connsiteX50" fmla="*/ 1249680 w 2959417"/>
                <a:gd name="connsiteY50" fmla="*/ 2531745 h 2749867"/>
                <a:gd name="connsiteX51" fmla="*/ 1287780 w 2959417"/>
                <a:gd name="connsiteY51" fmla="*/ 2748915 h 2749867"/>
                <a:gd name="connsiteX52" fmla="*/ 1479233 w 2959417"/>
                <a:gd name="connsiteY52" fmla="*/ 2338388 h 2749867"/>
                <a:gd name="connsiteX53" fmla="*/ 1042035 w 2959417"/>
                <a:gd name="connsiteY53" fmla="*/ 2455545 h 2749867"/>
                <a:gd name="connsiteX54" fmla="*/ 1249680 w 2959417"/>
                <a:gd name="connsiteY54" fmla="*/ 2531745 h 2749867"/>
                <a:gd name="connsiteX55" fmla="*/ 1916430 w 2959417"/>
                <a:gd name="connsiteY55" fmla="*/ 2456498 h 2749867"/>
                <a:gd name="connsiteX56" fmla="*/ 1479233 w 2959417"/>
                <a:gd name="connsiteY56" fmla="*/ 2339340 h 2749867"/>
                <a:gd name="connsiteX57" fmla="*/ 1670685 w 2959417"/>
                <a:gd name="connsiteY57" fmla="*/ 2749868 h 2749867"/>
                <a:gd name="connsiteX58" fmla="*/ 1708785 w 2959417"/>
                <a:gd name="connsiteY58" fmla="*/ 2532698 h 2749867"/>
                <a:gd name="connsiteX59" fmla="*/ 1916430 w 2959417"/>
                <a:gd name="connsiteY59" fmla="*/ 2456498 h 2749867"/>
                <a:gd name="connsiteX60" fmla="*/ 1910715 w 2959417"/>
                <a:gd name="connsiteY60" fmla="*/ 307658 h 2749867"/>
                <a:gd name="connsiteX61" fmla="*/ 2354580 w 2959417"/>
                <a:gd name="connsiteY61" fmla="*/ 398145 h 2749867"/>
                <a:gd name="connsiteX62" fmla="*/ 2138363 w 2959417"/>
                <a:gd name="connsiteY62" fmla="*/ 0 h 2749867"/>
                <a:gd name="connsiteX63" fmla="*/ 2113598 w 2959417"/>
                <a:gd name="connsiteY63" fmla="*/ 219075 h 2749867"/>
                <a:gd name="connsiteX64" fmla="*/ 1910715 w 2959417"/>
                <a:gd name="connsiteY64" fmla="*/ 307658 h 2749867"/>
                <a:gd name="connsiteX65" fmla="*/ 2157413 w 2959417"/>
                <a:gd name="connsiteY65" fmla="*/ 451485 h 2749867"/>
                <a:gd name="connsiteX66" fmla="*/ 2563178 w 2959417"/>
                <a:gd name="connsiteY66" fmla="*/ 651510 h 2749867"/>
                <a:gd name="connsiteX67" fmla="*/ 2456498 w 2959417"/>
                <a:gd name="connsiteY67" fmla="*/ 211455 h 2749867"/>
                <a:gd name="connsiteX68" fmla="*/ 2376488 w 2959417"/>
                <a:gd name="connsiteY68" fmla="*/ 417195 h 2749867"/>
                <a:gd name="connsiteX69" fmla="*/ 2157413 w 2959417"/>
                <a:gd name="connsiteY69" fmla="*/ 451485 h 2749867"/>
                <a:gd name="connsiteX70" fmla="*/ 2503170 w 2959417"/>
                <a:gd name="connsiteY70" fmla="*/ 902018 h 2749867"/>
                <a:gd name="connsiteX71" fmla="*/ 2756535 w 2959417"/>
                <a:gd name="connsiteY71" fmla="*/ 1277303 h 2749867"/>
                <a:gd name="connsiteX72" fmla="*/ 2880360 w 2959417"/>
                <a:gd name="connsiteY72" fmla="*/ 842010 h 2749867"/>
                <a:gd name="connsiteX73" fmla="*/ 2708910 w 2959417"/>
                <a:gd name="connsiteY73" fmla="*/ 981075 h 2749867"/>
                <a:gd name="connsiteX74" fmla="*/ 2503170 w 2959417"/>
                <a:gd name="connsiteY74" fmla="*/ 902018 h 2749867"/>
                <a:gd name="connsiteX75" fmla="*/ 2578418 w 2959417"/>
                <a:gd name="connsiteY75" fmla="*/ 1177290 h 2749867"/>
                <a:gd name="connsiteX76" fmla="*/ 2727960 w 2959417"/>
                <a:gd name="connsiteY76" fmla="*/ 1604963 h 2749867"/>
                <a:gd name="connsiteX77" fmla="*/ 2959418 w 2959417"/>
                <a:gd name="connsiteY77" fmla="*/ 1216343 h 2749867"/>
                <a:gd name="connsiteX78" fmla="*/ 2758440 w 2959417"/>
                <a:gd name="connsiteY78" fmla="*/ 1306830 h 2749867"/>
                <a:gd name="connsiteX79" fmla="*/ 2578418 w 2959417"/>
                <a:gd name="connsiteY79" fmla="*/ 1177290 h 2749867"/>
                <a:gd name="connsiteX80" fmla="*/ 2581275 w 2959417"/>
                <a:gd name="connsiteY80" fmla="*/ 1463993 h 2749867"/>
                <a:gd name="connsiteX81" fmla="*/ 2616518 w 2959417"/>
                <a:gd name="connsiteY81" fmla="*/ 1915478 h 2749867"/>
                <a:gd name="connsiteX82" fmla="*/ 2939415 w 2959417"/>
                <a:gd name="connsiteY82" fmla="*/ 1598295 h 2749867"/>
                <a:gd name="connsiteX83" fmla="*/ 2721293 w 2959417"/>
                <a:gd name="connsiteY83" fmla="*/ 1634490 h 2749867"/>
                <a:gd name="connsiteX84" fmla="*/ 2581275 w 2959417"/>
                <a:gd name="connsiteY84" fmla="*/ 1463993 h 2749867"/>
                <a:gd name="connsiteX85" fmla="*/ 2509838 w 2959417"/>
                <a:gd name="connsiteY85" fmla="*/ 1741170 h 2749867"/>
                <a:gd name="connsiteX86" fmla="*/ 2427923 w 2959417"/>
                <a:gd name="connsiteY86" fmla="*/ 2185988 h 2749867"/>
                <a:gd name="connsiteX87" fmla="*/ 2821305 w 2959417"/>
                <a:gd name="connsiteY87" fmla="*/ 1962150 h 2749867"/>
                <a:gd name="connsiteX88" fmla="*/ 2601278 w 2959417"/>
                <a:gd name="connsiteY88" fmla="*/ 1941195 h 2749867"/>
                <a:gd name="connsiteX89" fmla="*/ 2509838 w 2959417"/>
                <a:gd name="connsiteY89" fmla="*/ 1741170 h 2749867"/>
                <a:gd name="connsiteX90" fmla="*/ 2370773 w 2959417"/>
                <a:gd name="connsiteY90" fmla="*/ 1990725 h 2749867"/>
                <a:gd name="connsiteX91" fmla="*/ 2178368 w 2959417"/>
                <a:gd name="connsiteY91" fmla="*/ 2400300 h 2749867"/>
                <a:gd name="connsiteX92" fmla="*/ 2615565 w 2959417"/>
                <a:gd name="connsiteY92" fmla="*/ 2285048 h 2749867"/>
                <a:gd name="connsiteX93" fmla="*/ 2407920 w 2959417"/>
                <a:gd name="connsiteY93" fmla="*/ 2208848 h 2749867"/>
                <a:gd name="connsiteX94" fmla="*/ 2370773 w 2959417"/>
                <a:gd name="connsiteY94" fmla="*/ 1990725 h 2749867"/>
                <a:gd name="connsiteX95" fmla="*/ 2359343 w 2959417"/>
                <a:gd name="connsiteY95" fmla="*/ 654368 h 2749867"/>
                <a:gd name="connsiteX96" fmla="*/ 2700338 w 2959417"/>
                <a:gd name="connsiteY96" fmla="*/ 951548 h 2749867"/>
                <a:gd name="connsiteX97" fmla="*/ 2708910 w 2959417"/>
                <a:gd name="connsiteY97" fmla="*/ 499110 h 2749867"/>
                <a:gd name="connsiteX98" fmla="*/ 2578418 w 2959417"/>
                <a:gd name="connsiteY98" fmla="*/ 677228 h 2749867"/>
                <a:gd name="connsiteX99" fmla="*/ 2359343 w 2959417"/>
                <a:gd name="connsiteY99" fmla="*/ 654368 h 274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959417" h="2749867">
                  <a:moveTo>
                    <a:pt x="1048703" y="307658"/>
                  </a:moveTo>
                  <a:lnTo>
                    <a:pt x="604838" y="398145"/>
                  </a:lnTo>
                  <a:lnTo>
                    <a:pt x="821055" y="0"/>
                  </a:lnTo>
                  <a:lnTo>
                    <a:pt x="845820" y="219075"/>
                  </a:lnTo>
                  <a:lnTo>
                    <a:pt x="1048703" y="307658"/>
                  </a:lnTo>
                  <a:close/>
                  <a:moveTo>
                    <a:pt x="582930" y="418148"/>
                  </a:moveTo>
                  <a:lnTo>
                    <a:pt x="502920" y="212408"/>
                  </a:lnTo>
                  <a:lnTo>
                    <a:pt x="396240" y="652463"/>
                  </a:lnTo>
                  <a:lnTo>
                    <a:pt x="802005" y="452438"/>
                  </a:lnTo>
                  <a:lnTo>
                    <a:pt x="582930" y="418148"/>
                  </a:lnTo>
                  <a:close/>
                  <a:moveTo>
                    <a:pt x="380048" y="678180"/>
                  </a:moveTo>
                  <a:lnTo>
                    <a:pt x="249555" y="499110"/>
                  </a:lnTo>
                  <a:lnTo>
                    <a:pt x="258128" y="951548"/>
                  </a:lnTo>
                  <a:lnTo>
                    <a:pt x="599123" y="654368"/>
                  </a:lnTo>
                  <a:lnTo>
                    <a:pt x="380048" y="678180"/>
                  </a:lnTo>
                  <a:close/>
                  <a:moveTo>
                    <a:pt x="249555" y="981075"/>
                  </a:moveTo>
                  <a:lnTo>
                    <a:pt x="78105" y="842010"/>
                  </a:lnTo>
                  <a:lnTo>
                    <a:pt x="201930" y="1277303"/>
                  </a:lnTo>
                  <a:lnTo>
                    <a:pt x="455295" y="902018"/>
                  </a:lnTo>
                  <a:lnTo>
                    <a:pt x="249555" y="981075"/>
                  </a:lnTo>
                  <a:close/>
                  <a:moveTo>
                    <a:pt x="200978" y="1306830"/>
                  </a:moveTo>
                  <a:lnTo>
                    <a:pt x="0" y="1216343"/>
                  </a:lnTo>
                  <a:lnTo>
                    <a:pt x="231458" y="1604963"/>
                  </a:lnTo>
                  <a:lnTo>
                    <a:pt x="381000" y="1177290"/>
                  </a:lnTo>
                  <a:lnTo>
                    <a:pt x="200978" y="1306830"/>
                  </a:lnTo>
                  <a:close/>
                  <a:moveTo>
                    <a:pt x="238125" y="1634490"/>
                  </a:moveTo>
                  <a:lnTo>
                    <a:pt x="20003" y="1598295"/>
                  </a:lnTo>
                  <a:lnTo>
                    <a:pt x="342900" y="1914525"/>
                  </a:lnTo>
                  <a:lnTo>
                    <a:pt x="378143" y="1463040"/>
                  </a:lnTo>
                  <a:lnTo>
                    <a:pt x="238125" y="1634490"/>
                  </a:lnTo>
                  <a:close/>
                  <a:moveTo>
                    <a:pt x="357188" y="1942148"/>
                  </a:moveTo>
                  <a:lnTo>
                    <a:pt x="137160" y="1962150"/>
                  </a:lnTo>
                  <a:lnTo>
                    <a:pt x="530543" y="2185988"/>
                  </a:lnTo>
                  <a:lnTo>
                    <a:pt x="448628" y="1741170"/>
                  </a:lnTo>
                  <a:lnTo>
                    <a:pt x="357188" y="1942148"/>
                  </a:lnTo>
                  <a:close/>
                  <a:moveTo>
                    <a:pt x="550545" y="2208848"/>
                  </a:moveTo>
                  <a:lnTo>
                    <a:pt x="342900" y="2285048"/>
                  </a:lnTo>
                  <a:lnTo>
                    <a:pt x="781050" y="2400300"/>
                  </a:lnTo>
                  <a:lnTo>
                    <a:pt x="588645" y="1990725"/>
                  </a:lnTo>
                  <a:lnTo>
                    <a:pt x="550545" y="2208848"/>
                  </a:lnTo>
                  <a:close/>
                  <a:moveTo>
                    <a:pt x="806768" y="2416493"/>
                  </a:moveTo>
                  <a:lnTo>
                    <a:pt x="625793" y="2543175"/>
                  </a:lnTo>
                  <a:lnTo>
                    <a:pt x="1078230" y="2543175"/>
                  </a:lnTo>
                  <a:lnTo>
                    <a:pt x="787718" y="2196465"/>
                  </a:lnTo>
                  <a:lnTo>
                    <a:pt x="806768" y="2416493"/>
                  </a:lnTo>
                  <a:close/>
                  <a:moveTo>
                    <a:pt x="2171700" y="2196465"/>
                  </a:moveTo>
                  <a:lnTo>
                    <a:pt x="1881188" y="2543175"/>
                  </a:lnTo>
                  <a:lnTo>
                    <a:pt x="2333625" y="2543175"/>
                  </a:lnTo>
                  <a:lnTo>
                    <a:pt x="2152650" y="2416493"/>
                  </a:lnTo>
                  <a:lnTo>
                    <a:pt x="2171700" y="2196465"/>
                  </a:lnTo>
                  <a:close/>
                  <a:moveTo>
                    <a:pt x="1249680" y="2531745"/>
                  </a:moveTo>
                  <a:lnTo>
                    <a:pt x="1287780" y="2748915"/>
                  </a:lnTo>
                  <a:lnTo>
                    <a:pt x="1479233" y="2338388"/>
                  </a:lnTo>
                  <a:lnTo>
                    <a:pt x="1042035" y="2455545"/>
                  </a:lnTo>
                  <a:lnTo>
                    <a:pt x="1249680" y="2531745"/>
                  </a:lnTo>
                  <a:close/>
                  <a:moveTo>
                    <a:pt x="1916430" y="2456498"/>
                  </a:moveTo>
                  <a:lnTo>
                    <a:pt x="1479233" y="2339340"/>
                  </a:lnTo>
                  <a:lnTo>
                    <a:pt x="1670685" y="2749868"/>
                  </a:lnTo>
                  <a:lnTo>
                    <a:pt x="1708785" y="2532698"/>
                  </a:lnTo>
                  <a:lnTo>
                    <a:pt x="1916430" y="2456498"/>
                  </a:lnTo>
                  <a:close/>
                  <a:moveTo>
                    <a:pt x="1910715" y="307658"/>
                  </a:moveTo>
                  <a:lnTo>
                    <a:pt x="2354580" y="398145"/>
                  </a:lnTo>
                  <a:lnTo>
                    <a:pt x="2138363" y="0"/>
                  </a:lnTo>
                  <a:lnTo>
                    <a:pt x="2113598" y="219075"/>
                  </a:lnTo>
                  <a:lnTo>
                    <a:pt x="1910715" y="307658"/>
                  </a:lnTo>
                  <a:close/>
                  <a:moveTo>
                    <a:pt x="2157413" y="451485"/>
                  </a:moveTo>
                  <a:lnTo>
                    <a:pt x="2563178" y="651510"/>
                  </a:lnTo>
                  <a:lnTo>
                    <a:pt x="2456498" y="211455"/>
                  </a:lnTo>
                  <a:lnTo>
                    <a:pt x="2376488" y="417195"/>
                  </a:lnTo>
                  <a:lnTo>
                    <a:pt x="2157413" y="451485"/>
                  </a:lnTo>
                  <a:close/>
                  <a:moveTo>
                    <a:pt x="2503170" y="902018"/>
                  </a:moveTo>
                  <a:lnTo>
                    <a:pt x="2756535" y="1277303"/>
                  </a:lnTo>
                  <a:lnTo>
                    <a:pt x="2880360" y="842010"/>
                  </a:lnTo>
                  <a:lnTo>
                    <a:pt x="2708910" y="981075"/>
                  </a:lnTo>
                  <a:lnTo>
                    <a:pt x="2503170" y="902018"/>
                  </a:lnTo>
                  <a:close/>
                  <a:moveTo>
                    <a:pt x="2578418" y="1177290"/>
                  </a:moveTo>
                  <a:lnTo>
                    <a:pt x="2727960" y="1604963"/>
                  </a:lnTo>
                  <a:lnTo>
                    <a:pt x="2959418" y="1216343"/>
                  </a:lnTo>
                  <a:lnTo>
                    <a:pt x="2758440" y="1306830"/>
                  </a:lnTo>
                  <a:lnTo>
                    <a:pt x="2578418" y="1177290"/>
                  </a:lnTo>
                  <a:close/>
                  <a:moveTo>
                    <a:pt x="2581275" y="1463993"/>
                  </a:moveTo>
                  <a:lnTo>
                    <a:pt x="2616518" y="1915478"/>
                  </a:lnTo>
                  <a:lnTo>
                    <a:pt x="2939415" y="1598295"/>
                  </a:lnTo>
                  <a:lnTo>
                    <a:pt x="2721293" y="1634490"/>
                  </a:lnTo>
                  <a:lnTo>
                    <a:pt x="2581275" y="1463993"/>
                  </a:lnTo>
                  <a:close/>
                  <a:moveTo>
                    <a:pt x="2509838" y="1741170"/>
                  </a:moveTo>
                  <a:lnTo>
                    <a:pt x="2427923" y="2185988"/>
                  </a:lnTo>
                  <a:lnTo>
                    <a:pt x="2821305" y="1962150"/>
                  </a:lnTo>
                  <a:lnTo>
                    <a:pt x="2601278" y="1941195"/>
                  </a:lnTo>
                  <a:lnTo>
                    <a:pt x="2509838" y="1741170"/>
                  </a:lnTo>
                  <a:close/>
                  <a:moveTo>
                    <a:pt x="2370773" y="1990725"/>
                  </a:moveTo>
                  <a:lnTo>
                    <a:pt x="2178368" y="2400300"/>
                  </a:lnTo>
                  <a:lnTo>
                    <a:pt x="2615565" y="2285048"/>
                  </a:lnTo>
                  <a:lnTo>
                    <a:pt x="2407920" y="2208848"/>
                  </a:lnTo>
                  <a:lnTo>
                    <a:pt x="2370773" y="1990725"/>
                  </a:lnTo>
                  <a:close/>
                  <a:moveTo>
                    <a:pt x="2359343" y="654368"/>
                  </a:moveTo>
                  <a:lnTo>
                    <a:pt x="2700338" y="951548"/>
                  </a:lnTo>
                  <a:lnTo>
                    <a:pt x="2708910" y="499110"/>
                  </a:lnTo>
                  <a:lnTo>
                    <a:pt x="2578418" y="677228"/>
                  </a:lnTo>
                  <a:lnTo>
                    <a:pt x="2359343" y="654368"/>
                  </a:lnTo>
                  <a:close/>
                </a:path>
              </a:pathLst>
            </a:custGeom>
            <a:grpFill/>
            <a:ln w="9525" cap="flat">
              <a:noFill/>
              <a:prstDash val="solid"/>
              <a:miter/>
            </a:ln>
          </p:spPr>
          <p:txBody>
            <a:bodyPr rtlCol="0" anchor="ctr"/>
            <a:lstStyle/>
            <a:p>
              <a:endParaRPr lang="es-CO" sz="1350"/>
            </a:p>
          </p:txBody>
        </p:sp>
      </p:grpSp>
      <p:sp>
        <p:nvSpPr>
          <p:cNvPr id="10" name="4 Marcador de contenido">
            <a:extLst>
              <a:ext uri="{FF2B5EF4-FFF2-40B4-BE49-F238E27FC236}">
                <a16:creationId xmlns:a16="http://schemas.microsoft.com/office/drawing/2014/main" id="{100E61A2-4721-C0B5-B814-AC04DEFD5D5C}"/>
              </a:ext>
            </a:extLst>
          </p:cNvPr>
          <p:cNvSpPr txBox="1">
            <a:spLocks/>
          </p:cNvSpPr>
          <p:nvPr/>
        </p:nvSpPr>
        <p:spPr bwMode="auto">
          <a:xfrm>
            <a:off x="5061693" y="4950318"/>
            <a:ext cx="4082307" cy="18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371" tIns="38186" rIns="76371" bIns="38186" numCol="1" anchor="t" anchorCtr="0" compatLnSpc="1">
            <a:prstTxWarp prst="textNoShape">
              <a:avLst/>
            </a:prstTxWarp>
          </a:bodyPr>
          <a:lstStyle>
            <a:lvl1pPr marL="0" marR="0" indent="0" algn="l" defTabSz="1018276" rtl="0" eaLnBrk="0" fontAlgn="base" latinLnBrk="0" hangingPunct="0">
              <a:lnSpc>
                <a:spcPts val="2600"/>
              </a:lnSpc>
              <a:spcBef>
                <a:spcPts val="557"/>
              </a:spcBef>
              <a:spcAft>
                <a:spcPts val="557"/>
              </a:spcAft>
              <a:buClr>
                <a:schemeClr val="tx2"/>
              </a:buClr>
              <a:buSzTx/>
              <a:buFont typeface="Arial" pitchFamily="34" charset="0"/>
              <a:buNone/>
              <a:tabLst/>
              <a:defRPr lang="es-CO" sz="1600" kern="1200" dirty="0" smtClean="0">
                <a:solidFill>
                  <a:schemeClr val="tx1"/>
                </a:solidFill>
                <a:latin typeface="+mn-lt"/>
                <a:ea typeface="+mn-ea"/>
                <a:cs typeface="+mn-cs"/>
              </a:defRPr>
            </a:lvl1pPr>
            <a:lvl2pPr marL="827349" indent="-318211" algn="l" rtl="0" eaLnBrk="1" fontAlgn="base" hangingPunct="1">
              <a:lnSpc>
                <a:spcPts val="2600"/>
              </a:lnSpc>
              <a:spcBef>
                <a:spcPct val="20000"/>
              </a:spcBef>
              <a:spcAft>
                <a:spcPct val="0"/>
              </a:spcAft>
              <a:buClr>
                <a:schemeClr val="tx1">
                  <a:lumMod val="40000"/>
                  <a:lumOff val="60000"/>
                </a:schemeClr>
              </a:buClr>
              <a:buSzPct val="65000"/>
              <a:buFont typeface="Arial" panose="020B0604020202020204" pitchFamily="34" charset="0"/>
              <a:buChar char="►"/>
              <a:defRPr sz="1600" kern="1200">
                <a:solidFill>
                  <a:schemeClr val="tx1"/>
                </a:solidFill>
                <a:latin typeface="+mn-lt"/>
                <a:ea typeface="+mn-ea"/>
                <a:cs typeface="+mn-cs"/>
              </a:defRPr>
            </a:lvl2pPr>
            <a:lvl3pPr marL="1272845"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3pPr>
            <a:lvl4pPr marL="1781983"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4pPr>
            <a:lvl5pPr marL="2291121"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5pPr>
            <a:lvl6pPr marL="2800259"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9396"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8534"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7672"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lnSpc>
                <a:spcPct val="110000"/>
              </a:lnSpc>
              <a:spcBef>
                <a:spcPts val="0"/>
              </a:spcBef>
              <a:spcAft>
                <a:spcPts val="0"/>
              </a:spcAft>
              <a:buClr>
                <a:srgbClr val="FFC800"/>
              </a:buClr>
            </a:pPr>
            <a:r>
              <a:rPr lang="es-ES" sz="675" b="1">
                <a:solidFill>
                  <a:schemeClr val="accent1">
                    <a:lumMod val="40000"/>
                    <a:lumOff val="60000"/>
                  </a:schemeClr>
                </a:solidFill>
                <a:latin typeface="Verdana"/>
                <a:ea typeface="Verdana"/>
                <a:cs typeface="Verdana"/>
              </a:rPr>
              <a:t>Fuente:</a:t>
            </a:r>
            <a:r>
              <a:rPr lang="es-ES" sz="675">
                <a:solidFill>
                  <a:schemeClr val="accent1">
                    <a:lumMod val="40000"/>
                    <a:lumOff val="60000"/>
                  </a:schemeClr>
                </a:solidFill>
                <a:latin typeface="Verdana"/>
                <a:ea typeface="Verdana"/>
                <a:cs typeface="Verdana"/>
              </a:rPr>
              <a:t> </a:t>
            </a:r>
            <a:r>
              <a:rPr lang="es-MX" sz="675">
                <a:solidFill>
                  <a:schemeClr val="accent1">
                    <a:lumMod val="40000"/>
                    <a:lumOff val="60000"/>
                  </a:schemeClr>
                </a:solidFill>
                <a:latin typeface="Verdana"/>
                <a:ea typeface="Verdana"/>
                <a:cs typeface="Verdana"/>
              </a:rPr>
              <a:t>DF</a:t>
            </a:r>
            <a:endParaRPr lang="es-CO" sz="788">
              <a:solidFill>
                <a:schemeClr val="accent1">
                  <a:lumMod val="40000"/>
                  <a:lumOff val="6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extBox 32">
            <a:extLst>
              <a:ext uri="{FF2B5EF4-FFF2-40B4-BE49-F238E27FC236}">
                <a16:creationId xmlns:a16="http://schemas.microsoft.com/office/drawing/2014/main" id="{C8B044DC-42F2-ACC2-7594-1FF1CE4A09C4}"/>
              </a:ext>
            </a:extLst>
          </p:cNvPr>
          <p:cNvSpPr txBox="1"/>
          <p:nvPr/>
        </p:nvSpPr>
        <p:spPr>
          <a:xfrm>
            <a:off x="681609" y="110101"/>
            <a:ext cx="7654669" cy="507831"/>
          </a:xfrm>
          <a:prstGeom prst="rect">
            <a:avLst/>
          </a:prstGeom>
          <a:noFill/>
        </p:spPr>
        <p:txBody>
          <a:bodyPr wrap="square" rtlCol="0">
            <a:spAutoFit/>
          </a:bodyPr>
          <a:lstStyle/>
          <a:p>
            <a:r>
              <a:rPr lang="es-CO" sz="2700" b="1">
                <a:solidFill>
                  <a:srgbClr val="263A8B"/>
                </a:solidFill>
                <a:latin typeface="Verdana" panose="020B0604030504040204" pitchFamily="34" charset="0"/>
                <a:ea typeface="Verdana" panose="020B0604030504040204" pitchFamily="34" charset="0"/>
                <a:cs typeface="Arial" panose="020B0604020202020204" pitchFamily="34" charset="0"/>
              </a:rPr>
              <a:t>Word Cloud (2024)</a:t>
            </a:r>
            <a:endParaRPr lang="en-US" sz="2700" b="1">
              <a:latin typeface="Verdana" panose="020B0604030504040204" pitchFamily="34" charset="0"/>
              <a:ea typeface="Verdana" panose="020B0604030504040204" pitchFamily="34" charset="0"/>
              <a:cs typeface="Arial" panose="020B0604020202020204" pitchFamily="34" charset="0"/>
            </a:endParaRPr>
          </a:p>
        </p:txBody>
      </p:sp>
      <p:pic>
        <p:nvPicPr>
          <p:cNvPr id="4098" name="Picture 2" descr="0">
            <a:extLst>
              <a:ext uri="{FF2B5EF4-FFF2-40B4-BE49-F238E27FC236}">
                <a16:creationId xmlns:a16="http://schemas.microsoft.com/office/drawing/2014/main" id="{577A26F4-FCC7-8455-FF29-AC5E40CA4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34" y="805141"/>
            <a:ext cx="8367332" cy="418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72794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16EC-0D94-E550-A872-E3429E59C8BD}"/>
            </a:ext>
          </a:extLst>
        </p:cNvPr>
        <p:cNvGrpSpPr/>
        <p:nvPr/>
      </p:nvGrpSpPr>
      <p:grpSpPr>
        <a:xfrm>
          <a:off x="0" y="0"/>
          <a:ext cx="0" cy="0"/>
          <a:chOff x="0" y="0"/>
          <a:chExt cx="0" cy="0"/>
        </a:xfrm>
      </p:grpSpPr>
      <p:grpSp>
        <p:nvGrpSpPr>
          <p:cNvPr id="29" name="Gráfico 23">
            <a:extLst>
              <a:ext uri="{FF2B5EF4-FFF2-40B4-BE49-F238E27FC236}">
                <a16:creationId xmlns:a16="http://schemas.microsoft.com/office/drawing/2014/main" id="{4FE915ED-34E6-9BAD-64CF-5DD807B437FF}"/>
              </a:ext>
            </a:extLst>
          </p:cNvPr>
          <p:cNvGrpSpPr/>
          <p:nvPr/>
        </p:nvGrpSpPr>
        <p:grpSpPr>
          <a:xfrm>
            <a:off x="2395198" y="639913"/>
            <a:ext cx="4353605" cy="4045336"/>
            <a:chOff x="4614862" y="2052637"/>
            <a:chExt cx="2959417" cy="2749867"/>
          </a:xfrm>
          <a:solidFill>
            <a:schemeClr val="bg1">
              <a:lumMod val="85000"/>
              <a:alpha val="20000"/>
            </a:schemeClr>
          </a:solidFill>
        </p:grpSpPr>
        <p:sp>
          <p:nvSpPr>
            <p:cNvPr id="30" name="Gráfico 23">
              <a:extLst>
                <a:ext uri="{FF2B5EF4-FFF2-40B4-BE49-F238E27FC236}">
                  <a16:creationId xmlns:a16="http://schemas.microsoft.com/office/drawing/2014/main" id="{5844295E-B675-A667-E12A-2BEDA2B37C46}"/>
                </a:ext>
              </a:extLst>
            </p:cNvPr>
            <p:cNvSpPr/>
            <p:nvPr/>
          </p:nvSpPr>
          <p:spPr>
            <a:xfrm>
              <a:off x="5093017" y="2496501"/>
              <a:ext cx="2003107" cy="1860232"/>
            </a:xfrm>
            <a:custGeom>
              <a:avLst/>
              <a:gdLst>
                <a:gd name="connsiteX0" fmla="*/ 609600 w 2003107"/>
                <a:gd name="connsiteY0" fmla="*/ 1860233 h 1860232"/>
                <a:gd name="connsiteX1" fmla="*/ 1001078 w 2003107"/>
                <a:gd name="connsiteY1" fmla="*/ 1020128 h 1860232"/>
                <a:gd name="connsiteX2" fmla="*/ 1392555 w 2003107"/>
                <a:gd name="connsiteY2" fmla="*/ 1860233 h 1860232"/>
                <a:gd name="connsiteX3" fmla="*/ 1001078 w 2003107"/>
                <a:gd name="connsiteY3" fmla="*/ 1634490 h 1860232"/>
                <a:gd name="connsiteX4" fmla="*/ 609600 w 2003107"/>
                <a:gd name="connsiteY4" fmla="*/ 1860233 h 1860232"/>
                <a:gd name="connsiteX5" fmla="*/ 1610678 w 2003107"/>
                <a:gd name="connsiteY5" fmla="*/ 1283018 h 1860232"/>
                <a:gd name="connsiteX6" fmla="*/ 2002155 w 2003107"/>
                <a:gd name="connsiteY6" fmla="*/ 1056323 h 1860232"/>
                <a:gd name="connsiteX7" fmla="*/ 1078230 w 2003107"/>
                <a:gd name="connsiteY7" fmla="*/ 975360 h 1860232"/>
                <a:gd name="connsiteX8" fmla="*/ 1609725 w 2003107"/>
                <a:gd name="connsiteY8" fmla="*/ 1734503 h 1860232"/>
                <a:gd name="connsiteX9" fmla="*/ 1609725 w 2003107"/>
                <a:gd name="connsiteY9" fmla="*/ 1283018 h 1860232"/>
                <a:gd name="connsiteX10" fmla="*/ 1610678 w 2003107"/>
                <a:gd name="connsiteY10" fmla="*/ 579120 h 1860232"/>
                <a:gd name="connsiteX11" fmla="*/ 1610678 w 2003107"/>
                <a:gd name="connsiteY11" fmla="*/ 126683 h 1860232"/>
                <a:gd name="connsiteX12" fmla="*/ 1079183 w 2003107"/>
                <a:gd name="connsiteY12" fmla="*/ 885825 h 1860232"/>
                <a:gd name="connsiteX13" fmla="*/ 2003108 w 2003107"/>
                <a:gd name="connsiteY13" fmla="*/ 804863 h 1860232"/>
                <a:gd name="connsiteX14" fmla="*/ 1610678 w 2003107"/>
                <a:gd name="connsiteY14" fmla="*/ 579120 h 1860232"/>
                <a:gd name="connsiteX15" fmla="*/ 1001078 w 2003107"/>
                <a:gd name="connsiteY15" fmla="*/ 226695 h 1860232"/>
                <a:gd name="connsiteX16" fmla="*/ 609600 w 2003107"/>
                <a:gd name="connsiteY16" fmla="*/ 0 h 1860232"/>
                <a:gd name="connsiteX17" fmla="*/ 1001078 w 2003107"/>
                <a:gd name="connsiteY17" fmla="*/ 840105 h 1860232"/>
                <a:gd name="connsiteX18" fmla="*/ 1392555 w 2003107"/>
                <a:gd name="connsiteY18" fmla="*/ 0 h 1860232"/>
                <a:gd name="connsiteX19" fmla="*/ 1001078 w 2003107"/>
                <a:gd name="connsiteY19" fmla="*/ 226695 h 1860232"/>
                <a:gd name="connsiteX20" fmla="*/ 392430 w 2003107"/>
                <a:gd name="connsiteY20" fmla="*/ 579120 h 1860232"/>
                <a:gd name="connsiteX21" fmla="*/ 952 w 2003107"/>
                <a:gd name="connsiteY21" fmla="*/ 805815 h 1860232"/>
                <a:gd name="connsiteX22" fmla="*/ 924878 w 2003107"/>
                <a:gd name="connsiteY22" fmla="*/ 886778 h 1860232"/>
                <a:gd name="connsiteX23" fmla="*/ 392430 w 2003107"/>
                <a:gd name="connsiteY23" fmla="*/ 126683 h 1860232"/>
                <a:gd name="connsiteX24" fmla="*/ 392430 w 2003107"/>
                <a:gd name="connsiteY24" fmla="*/ 579120 h 1860232"/>
                <a:gd name="connsiteX25" fmla="*/ 392430 w 2003107"/>
                <a:gd name="connsiteY25" fmla="*/ 1283018 h 1860232"/>
                <a:gd name="connsiteX26" fmla="*/ 392430 w 2003107"/>
                <a:gd name="connsiteY26" fmla="*/ 1735455 h 1860232"/>
                <a:gd name="connsiteX27" fmla="*/ 923925 w 2003107"/>
                <a:gd name="connsiteY27" fmla="*/ 976313 h 1860232"/>
                <a:gd name="connsiteX28" fmla="*/ 0 w 2003107"/>
                <a:gd name="connsiteY28" fmla="*/ 1057275 h 1860232"/>
                <a:gd name="connsiteX29" fmla="*/ 392430 w 2003107"/>
                <a:gd name="connsiteY29" fmla="*/ 1283018 h 18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03107" h="1860232">
                  <a:moveTo>
                    <a:pt x="609600" y="1860233"/>
                  </a:moveTo>
                  <a:lnTo>
                    <a:pt x="1001078" y="1020128"/>
                  </a:lnTo>
                  <a:lnTo>
                    <a:pt x="1392555" y="1860233"/>
                  </a:lnTo>
                  <a:lnTo>
                    <a:pt x="1001078" y="1634490"/>
                  </a:lnTo>
                  <a:lnTo>
                    <a:pt x="609600" y="1860233"/>
                  </a:lnTo>
                  <a:close/>
                  <a:moveTo>
                    <a:pt x="1610678" y="1283018"/>
                  </a:moveTo>
                  <a:lnTo>
                    <a:pt x="2002155" y="1056323"/>
                  </a:lnTo>
                  <a:lnTo>
                    <a:pt x="1078230" y="975360"/>
                  </a:lnTo>
                  <a:lnTo>
                    <a:pt x="1609725" y="1734503"/>
                  </a:lnTo>
                  <a:lnTo>
                    <a:pt x="1609725" y="1283018"/>
                  </a:lnTo>
                  <a:close/>
                  <a:moveTo>
                    <a:pt x="1610678" y="579120"/>
                  </a:moveTo>
                  <a:lnTo>
                    <a:pt x="1610678" y="126683"/>
                  </a:lnTo>
                  <a:lnTo>
                    <a:pt x="1079183" y="885825"/>
                  </a:lnTo>
                  <a:lnTo>
                    <a:pt x="2003108" y="804863"/>
                  </a:lnTo>
                  <a:lnTo>
                    <a:pt x="1610678" y="579120"/>
                  </a:lnTo>
                  <a:close/>
                  <a:moveTo>
                    <a:pt x="1001078" y="226695"/>
                  </a:moveTo>
                  <a:lnTo>
                    <a:pt x="609600" y="0"/>
                  </a:lnTo>
                  <a:lnTo>
                    <a:pt x="1001078" y="840105"/>
                  </a:lnTo>
                  <a:lnTo>
                    <a:pt x="1392555" y="0"/>
                  </a:lnTo>
                  <a:lnTo>
                    <a:pt x="1001078" y="226695"/>
                  </a:lnTo>
                  <a:close/>
                  <a:moveTo>
                    <a:pt x="392430" y="579120"/>
                  </a:moveTo>
                  <a:lnTo>
                    <a:pt x="952" y="805815"/>
                  </a:lnTo>
                  <a:lnTo>
                    <a:pt x="924878" y="886778"/>
                  </a:lnTo>
                  <a:lnTo>
                    <a:pt x="392430" y="126683"/>
                  </a:lnTo>
                  <a:lnTo>
                    <a:pt x="392430" y="579120"/>
                  </a:lnTo>
                  <a:close/>
                  <a:moveTo>
                    <a:pt x="392430" y="1283018"/>
                  </a:moveTo>
                  <a:lnTo>
                    <a:pt x="392430" y="1735455"/>
                  </a:lnTo>
                  <a:lnTo>
                    <a:pt x="923925" y="976313"/>
                  </a:lnTo>
                  <a:lnTo>
                    <a:pt x="0" y="1057275"/>
                  </a:lnTo>
                  <a:lnTo>
                    <a:pt x="392430" y="1283018"/>
                  </a:lnTo>
                  <a:close/>
                </a:path>
              </a:pathLst>
            </a:custGeom>
            <a:grpFill/>
            <a:ln w="9525" cap="flat">
              <a:noFill/>
              <a:prstDash val="solid"/>
              <a:miter/>
            </a:ln>
          </p:spPr>
          <p:txBody>
            <a:bodyPr rtlCol="0" anchor="ctr"/>
            <a:lstStyle/>
            <a:p>
              <a:endParaRPr lang="es-CO" sz="1350"/>
            </a:p>
          </p:txBody>
        </p:sp>
        <p:sp>
          <p:nvSpPr>
            <p:cNvPr id="31" name="Gráfico 23">
              <a:extLst>
                <a:ext uri="{FF2B5EF4-FFF2-40B4-BE49-F238E27FC236}">
                  <a16:creationId xmlns:a16="http://schemas.microsoft.com/office/drawing/2014/main" id="{98891D81-4305-E1A0-7F0C-74700ACF90A8}"/>
                </a:ext>
              </a:extLst>
            </p:cNvPr>
            <p:cNvSpPr/>
            <p:nvPr/>
          </p:nvSpPr>
          <p:spPr>
            <a:xfrm>
              <a:off x="4614862" y="2052637"/>
              <a:ext cx="2959417" cy="2749867"/>
            </a:xfrm>
            <a:custGeom>
              <a:avLst/>
              <a:gdLst>
                <a:gd name="connsiteX0" fmla="*/ 1048703 w 2959417"/>
                <a:gd name="connsiteY0" fmla="*/ 307658 h 2749867"/>
                <a:gd name="connsiteX1" fmla="*/ 604838 w 2959417"/>
                <a:gd name="connsiteY1" fmla="*/ 398145 h 2749867"/>
                <a:gd name="connsiteX2" fmla="*/ 821055 w 2959417"/>
                <a:gd name="connsiteY2" fmla="*/ 0 h 2749867"/>
                <a:gd name="connsiteX3" fmla="*/ 845820 w 2959417"/>
                <a:gd name="connsiteY3" fmla="*/ 219075 h 2749867"/>
                <a:gd name="connsiteX4" fmla="*/ 1048703 w 2959417"/>
                <a:gd name="connsiteY4" fmla="*/ 307658 h 2749867"/>
                <a:gd name="connsiteX5" fmla="*/ 582930 w 2959417"/>
                <a:gd name="connsiteY5" fmla="*/ 418148 h 2749867"/>
                <a:gd name="connsiteX6" fmla="*/ 502920 w 2959417"/>
                <a:gd name="connsiteY6" fmla="*/ 212408 h 2749867"/>
                <a:gd name="connsiteX7" fmla="*/ 396240 w 2959417"/>
                <a:gd name="connsiteY7" fmla="*/ 652463 h 2749867"/>
                <a:gd name="connsiteX8" fmla="*/ 802005 w 2959417"/>
                <a:gd name="connsiteY8" fmla="*/ 452438 h 2749867"/>
                <a:gd name="connsiteX9" fmla="*/ 582930 w 2959417"/>
                <a:gd name="connsiteY9" fmla="*/ 418148 h 2749867"/>
                <a:gd name="connsiteX10" fmla="*/ 380048 w 2959417"/>
                <a:gd name="connsiteY10" fmla="*/ 678180 h 2749867"/>
                <a:gd name="connsiteX11" fmla="*/ 249555 w 2959417"/>
                <a:gd name="connsiteY11" fmla="*/ 499110 h 2749867"/>
                <a:gd name="connsiteX12" fmla="*/ 258128 w 2959417"/>
                <a:gd name="connsiteY12" fmla="*/ 951548 h 2749867"/>
                <a:gd name="connsiteX13" fmla="*/ 599123 w 2959417"/>
                <a:gd name="connsiteY13" fmla="*/ 654368 h 2749867"/>
                <a:gd name="connsiteX14" fmla="*/ 380048 w 2959417"/>
                <a:gd name="connsiteY14" fmla="*/ 678180 h 2749867"/>
                <a:gd name="connsiteX15" fmla="*/ 249555 w 2959417"/>
                <a:gd name="connsiteY15" fmla="*/ 981075 h 2749867"/>
                <a:gd name="connsiteX16" fmla="*/ 78105 w 2959417"/>
                <a:gd name="connsiteY16" fmla="*/ 842010 h 2749867"/>
                <a:gd name="connsiteX17" fmla="*/ 201930 w 2959417"/>
                <a:gd name="connsiteY17" fmla="*/ 1277303 h 2749867"/>
                <a:gd name="connsiteX18" fmla="*/ 455295 w 2959417"/>
                <a:gd name="connsiteY18" fmla="*/ 902018 h 2749867"/>
                <a:gd name="connsiteX19" fmla="*/ 249555 w 2959417"/>
                <a:gd name="connsiteY19" fmla="*/ 981075 h 2749867"/>
                <a:gd name="connsiteX20" fmla="*/ 200978 w 2959417"/>
                <a:gd name="connsiteY20" fmla="*/ 1306830 h 2749867"/>
                <a:gd name="connsiteX21" fmla="*/ 0 w 2959417"/>
                <a:gd name="connsiteY21" fmla="*/ 1216343 h 2749867"/>
                <a:gd name="connsiteX22" fmla="*/ 231458 w 2959417"/>
                <a:gd name="connsiteY22" fmla="*/ 1604963 h 2749867"/>
                <a:gd name="connsiteX23" fmla="*/ 381000 w 2959417"/>
                <a:gd name="connsiteY23" fmla="*/ 1177290 h 2749867"/>
                <a:gd name="connsiteX24" fmla="*/ 200978 w 2959417"/>
                <a:gd name="connsiteY24" fmla="*/ 1306830 h 2749867"/>
                <a:gd name="connsiteX25" fmla="*/ 238125 w 2959417"/>
                <a:gd name="connsiteY25" fmla="*/ 1634490 h 2749867"/>
                <a:gd name="connsiteX26" fmla="*/ 20003 w 2959417"/>
                <a:gd name="connsiteY26" fmla="*/ 1598295 h 2749867"/>
                <a:gd name="connsiteX27" fmla="*/ 342900 w 2959417"/>
                <a:gd name="connsiteY27" fmla="*/ 1914525 h 2749867"/>
                <a:gd name="connsiteX28" fmla="*/ 378143 w 2959417"/>
                <a:gd name="connsiteY28" fmla="*/ 1463040 h 2749867"/>
                <a:gd name="connsiteX29" fmla="*/ 238125 w 2959417"/>
                <a:gd name="connsiteY29" fmla="*/ 1634490 h 2749867"/>
                <a:gd name="connsiteX30" fmla="*/ 357188 w 2959417"/>
                <a:gd name="connsiteY30" fmla="*/ 1942148 h 2749867"/>
                <a:gd name="connsiteX31" fmla="*/ 137160 w 2959417"/>
                <a:gd name="connsiteY31" fmla="*/ 1962150 h 2749867"/>
                <a:gd name="connsiteX32" fmla="*/ 530543 w 2959417"/>
                <a:gd name="connsiteY32" fmla="*/ 2185988 h 2749867"/>
                <a:gd name="connsiteX33" fmla="*/ 448628 w 2959417"/>
                <a:gd name="connsiteY33" fmla="*/ 1741170 h 2749867"/>
                <a:gd name="connsiteX34" fmla="*/ 357188 w 2959417"/>
                <a:gd name="connsiteY34" fmla="*/ 1942148 h 2749867"/>
                <a:gd name="connsiteX35" fmla="*/ 550545 w 2959417"/>
                <a:gd name="connsiteY35" fmla="*/ 2208848 h 2749867"/>
                <a:gd name="connsiteX36" fmla="*/ 342900 w 2959417"/>
                <a:gd name="connsiteY36" fmla="*/ 2285048 h 2749867"/>
                <a:gd name="connsiteX37" fmla="*/ 781050 w 2959417"/>
                <a:gd name="connsiteY37" fmla="*/ 2400300 h 2749867"/>
                <a:gd name="connsiteX38" fmla="*/ 588645 w 2959417"/>
                <a:gd name="connsiteY38" fmla="*/ 1990725 h 2749867"/>
                <a:gd name="connsiteX39" fmla="*/ 550545 w 2959417"/>
                <a:gd name="connsiteY39" fmla="*/ 2208848 h 2749867"/>
                <a:gd name="connsiteX40" fmla="*/ 806768 w 2959417"/>
                <a:gd name="connsiteY40" fmla="*/ 2416493 h 2749867"/>
                <a:gd name="connsiteX41" fmla="*/ 625793 w 2959417"/>
                <a:gd name="connsiteY41" fmla="*/ 2543175 h 2749867"/>
                <a:gd name="connsiteX42" fmla="*/ 1078230 w 2959417"/>
                <a:gd name="connsiteY42" fmla="*/ 2543175 h 2749867"/>
                <a:gd name="connsiteX43" fmla="*/ 787718 w 2959417"/>
                <a:gd name="connsiteY43" fmla="*/ 2196465 h 2749867"/>
                <a:gd name="connsiteX44" fmla="*/ 806768 w 2959417"/>
                <a:gd name="connsiteY44" fmla="*/ 2416493 h 2749867"/>
                <a:gd name="connsiteX45" fmla="*/ 2171700 w 2959417"/>
                <a:gd name="connsiteY45" fmla="*/ 2196465 h 2749867"/>
                <a:gd name="connsiteX46" fmla="*/ 1881188 w 2959417"/>
                <a:gd name="connsiteY46" fmla="*/ 2543175 h 2749867"/>
                <a:gd name="connsiteX47" fmla="*/ 2333625 w 2959417"/>
                <a:gd name="connsiteY47" fmla="*/ 2543175 h 2749867"/>
                <a:gd name="connsiteX48" fmla="*/ 2152650 w 2959417"/>
                <a:gd name="connsiteY48" fmla="*/ 2416493 h 2749867"/>
                <a:gd name="connsiteX49" fmla="*/ 2171700 w 2959417"/>
                <a:gd name="connsiteY49" fmla="*/ 2196465 h 2749867"/>
                <a:gd name="connsiteX50" fmla="*/ 1249680 w 2959417"/>
                <a:gd name="connsiteY50" fmla="*/ 2531745 h 2749867"/>
                <a:gd name="connsiteX51" fmla="*/ 1287780 w 2959417"/>
                <a:gd name="connsiteY51" fmla="*/ 2748915 h 2749867"/>
                <a:gd name="connsiteX52" fmla="*/ 1479233 w 2959417"/>
                <a:gd name="connsiteY52" fmla="*/ 2338388 h 2749867"/>
                <a:gd name="connsiteX53" fmla="*/ 1042035 w 2959417"/>
                <a:gd name="connsiteY53" fmla="*/ 2455545 h 2749867"/>
                <a:gd name="connsiteX54" fmla="*/ 1249680 w 2959417"/>
                <a:gd name="connsiteY54" fmla="*/ 2531745 h 2749867"/>
                <a:gd name="connsiteX55" fmla="*/ 1916430 w 2959417"/>
                <a:gd name="connsiteY55" fmla="*/ 2456498 h 2749867"/>
                <a:gd name="connsiteX56" fmla="*/ 1479233 w 2959417"/>
                <a:gd name="connsiteY56" fmla="*/ 2339340 h 2749867"/>
                <a:gd name="connsiteX57" fmla="*/ 1670685 w 2959417"/>
                <a:gd name="connsiteY57" fmla="*/ 2749868 h 2749867"/>
                <a:gd name="connsiteX58" fmla="*/ 1708785 w 2959417"/>
                <a:gd name="connsiteY58" fmla="*/ 2532698 h 2749867"/>
                <a:gd name="connsiteX59" fmla="*/ 1916430 w 2959417"/>
                <a:gd name="connsiteY59" fmla="*/ 2456498 h 2749867"/>
                <a:gd name="connsiteX60" fmla="*/ 1910715 w 2959417"/>
                <a:gd name="connsiteY60" fmla="*/ 307658 h 2749867"/>
                <a:gd name="connsiteX61" fmla="*/ 2354580 w 2959417"/>
                <a:gd name="connsiteY61" fmla="*/ 398145 h 2749867"/>
                <a:gd name="connsiteX62" fmla="*/ 2138363 w 2959417"/>
                <a:gd name="connsiteY62" fmla="*/ 0 h 2749867"/>
                <a:gd name="connsiteX63" fmla="*/ 2113598 w 2959417"/>
                <a:gd name="connsiteY63" fmla="*/ 219075 h 2749867"/>
                <a:gd name="connsiteX64" fmla="*/ 1910715 w 2959417"/>
                <a:gd name="connsiteY64" fmla="*/ 307658 h 2749867"/>
                <a:gd name="connsiteX65" fmla="*/ 2157413 w 2959417"/>
                <a:gd name="connsiteY65" fmla="*/ 451485 h 2749867"/>
                <a:gd name="connsiteX66" fmla="*/ 2563178 w 2959417"/>
                <a:gd name="connsiteY66" fmla="*/ 651510 h 2749867"/>
                <a:gd name="connsiteX67" fmla="*/ 2456498 w 2959417"/>
                <a:gd name="connsiteY67" fmla="*/ 211455 h 2749867"/>
                <a:gd name="connsiteX68" fmla="*/ 2376488 w 2959417"/>
                <a:gd name="connsiteY68" fmla="*/ 417195 h 2749867"/>
                <a:gd name="connsiteX69" fmla="*/ 2157413 w 2959417"/>
                <a:gd name="connsiteY69" fmla="*/ 451485 h 2749867"/>
                <a:gd name="connsiteX70" fmla="*/ 2503170 w 2959417"/>
                <a:gd name="connsiteY70" fmla="*/ 902018 h 2749867"/>
                <a:gd name="connsiteX71" fmla="*/ 2756535 w 2959417"/>
                <a:gd name="connsiteY71" fmla="*/ 1277303 h 2749867"/>
                <a:gd name="connsiteX72" fmla="*/ 2880360 w 2959417"/>
                <a:gd name="connsiteY72" fmla="*/ 842010 h 2749867"/>
                <a:gd name="connsiteX73" fmla="*/ 2708910 w 2959417"/>
                <a:gd name="connsiteY73" fmla="*/ 981075 h 2749867"/>
                <a:gd name="connsiteX74" fmla="*/ 2503170 w 2959417"/>
                <a:gd name="connsiteY74" fmla="*/ 902018 h 2749867"/>
                <a:gd name="connsiteX75" fmla="*/ 2578418 w 2959417"/>
                <a:gd name="connsiteY75" fmla="*/ 1177290 h 2749867"/>
                <a:gd name="connsiteX76" fmla="*/ 2727960 w 2959417"/>
                <a:gd name="connsiteY76" fmla="*/ 1604963 h 2749867"/>
                <a:gd name="connsiteX77" fmla="*/ 2959418 w 2959417"/>
                <a:gd name="connsiteY77" fmla="*/ 1216343 h 2749867"/>
                <a:gd name="connsiteX78" fmla="*/ 2758440 w 2959417"/>
                <a:gd name="connsiteY78" fmla="*/ 1306830 h 2749867"/>
                <a:gd name="connsiteX79" fmla="*/ 2578418 w 2959417"/>
                <a:gd name="connsiteY79" fmla="*/ 1177290 h 2749867"/>
                <a:gd name="connsiteX80" fmla="*/ 2581275 w 2959417"/>
                <a:gd name="connsiteY80" fmla="*/ 1463993 h 2749867"/>
                <a:gd name="connsiteX81" fmla="*/ 2616518 w 2959417"/>
                <a:gd name="connsiteY81" fmla="*/ 1915478 h 2749867"/>
                <a:gd name="connsiteX82" fmla="*/ 2939415 w 2959417"/>
                <a:gd name="connsiteY82" fmla="*/ 1598295 h 2749867"/>
                <a:gd name="connsiteX83" fmla="*/ 2721293 w 2959417"/>
                <a:gd name="connsiteY83" fmla="*/ 1634490 h 2749867"/>
                <a:gd name="connsiteX84" fmla="*/ 2581275 w 2959417"/>
                <a:gd name="connsiteY84" fmla="*/ 1463993 h 2749867"/>
                <a:gd name="connsiteX85" fmla="*/ 2509838 w 2959417"/>
                <a:gd name="connsiteY85" fmla="*/ 1741170 h 2749867"/>
                <a:gd name="connsiteX86" fmla="*/ 2427923 w 2959417"/>
                <a:gd name="connsiteY86" fmla="*/ 2185988 h 2749867"/>
                <a:gd name="connsiteX87" fmla="*/ 2821305 w 2959417"/>
                <a:gd name="connsiteY87" fmla="*/ 1962150 h 2749867"/>
                <a:gd name="connsiteX88" fmla="*/ 2601278 w 2959417"/>
                <a:gd name="connsiteY88" fmla="*/ 1941195 h 2749867"/>
                <a:gd name="connsiteX89" fmla="*/ 2509838 w 2959417"/>
                <a:gd name="connsiteY89" fmla="*/ 1741170 h 2749867"/>
                <a:gd name="connsiteX90" fmla="*/ 2370773 w 2959417"/>
                <a:gd name="connsiteY90" fmla="*/ 1990725 h 2749867"/>
                <a:gd name="connsiteX91" fmla="*/ 2178368 w 2959417"/>
                <a:gd name="connsiteY91" fmla="*/ 2400300 h 2749867"/>
                <a:gd name="connsiteX92" fmla="*/ 2615565 w 2959417"/>
                <a:gd name="connsiteY92" fmla="*/ 2285048 h 2749867"/>
                <a:gd name="connsiteX93" fmla="*/ 2407920 w 2959417"/>
                <a:gd name="connsiteY93" fmla="*/ 2208848 h 2749867"/>
                <a:gd name="connsiteX94" fmla="*/ 2370773 w 2959417"/>
                <a:gd name="connsiteY94" fmla="*/ 1990725 h 2749867"/>
                <a:gd name="connsiteX95" fmla="*/ 2359343 w 2959417"/>
                <a:gd name="connsiteY95" fmla="*/ 654368 h 2749867"/>
                <a:gd name="connsiteX96" fmla="*/ 2700338 w 2959417"/>
                <a:gd name="connsiteY96" fmla="*/ 951548 h 2749867"/>
                <a:gd name="connsiteX97" fmla="*/ 2708910 w 2959417"/>
                <a:gd name="connsiteY97" fmla="*/ 499110 h 2749867"/>
                <a:gd name="connsiteX98" fmla="*/ 2578418 w 2959417"/>
                <a:gd name="connsiteY98" fmla="*/ 677228 h 2749867"/>
                <a:gd name="connsiteX99" fmla="*/ 2359343 w 2959417"/>
                <a:gd name="connsiteY99" fmla="*/ 654368 h 274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959417" h="2749867">
                  <a:moveTo>
                    <a:pt x="1048703" y="307658"/>
                  </a:moveTo>
                  <a:lnTo>
                    <a:pt x="604838" y="398145"/>
                  </a:lnTo>
                  <a:lnTo>
                    <a:pt x="821055" y="0"/>
                  </a:lnTo>
                  <a:lnTo>
                    <a:pt x="845820" y="219075"/>
                  </a:lnTo>
                  <a:lnTo>
                    <a:pt x="1048703" y="307658"/>
                  </a:lnTo>
                  <a:close/>
                  <a:moveTo>
                    <a:pt x="582930" y="418148"/>
                  </a:moveTo>
                  <a:lnTo>
                    <a:pt x="502920" y="212408"/>
                  </a:lnTo>
                  <a:lnTo>
                    <a:pt x="396240" y="652463"/>
                  </a:lnTo>
                  <a:lnTo>
                    <a:pt x="802005" y="452438"/>
                  </a:lnTo>
                  <a:lnTo>
                    <a:pt x="582930" y="418148"/>
                  </a:lnTo>
                  <a:close/>
                  <a:moveTo>
                    <a:pt x="380048" y="678180"/>
                  </a:moveTo>
                  <a:lnTo>
                    <a:pt x="249555" y="499110"/>
                  </a:lnTo>
                  <a:lnTo>
                    <a:pt x="258128" y="951548"/>
                  </a:lnTo>
                  <a:lnTo>
                    <a:pt x="599123" y="654368"/>
                  </a:lnTo>
                  <a:lnTo>
                    <a:pt x="380048" y="678180"/>
                  </a:lnTo>
                  <a:close/>
                  <a:moveTo>
                    <a:pt x="249555" y="981075"/>
                  </a:moveTo>
                  <a:lnTo>
                    <a:pt x="78105" y="842010"/>
                  </a:lnTo>
                  <a:lnTo>
                    <a:pt x="201930" y="1277303"/>
                  </a:lnTo>
                  <a:lnTo>
                    <a:pt x="455295" y="902018"/>
                  </a:lnTo>
                  <a:lnTo>
                    <a:pt x="249555" y="981075"/>
                  </a:lnTo>
                  <a:close/>
                  <a:moveTo>
                    <a:pt x="200978" y="1306830"/>
                  </a:moveTo>
                  <a:lnTo>
                    <a:pt x="0" y="1216343"/>
                  </a:lnTo>
                  <a:lnTo>
                    <a:pt x="231458" y="1604963"/>
                  </a:lnTo>
                  <a:lnTo>
                    <a:pt x="381000" y="1177290"/>
                  </a:lnTo>
                  <a:lnTo>
                    <a:pt x="200978" y="1306830"/>
                  </a:lnTo>
                  <a:close/>
                  <a:moveTo>
                    <a:pt x="238125" y="1634490"/>
                  </a:moveTo>
                  <a:lnTo>
                    <a:pt x="20003" y="1598295"/>
                  </a:lnTo>
                  <a:lnTo>
                    <a:pt x="342900" y="1914525"/>
                  </a:lnTo>
                  <a:lnTo>
                    <a:pt x="378143" y="1463040"/>
                  </a:lnTo>
                  <a:lnTo>
                    <a:pt x="238125" y="1634490"/>
                  </a:lnTo>
                  <a:close/>
                  <a:moveTo>
                    <a:pt x="357188" y="1942148"/>
                  </a:moveTo>
                  <a:lnTo>
                    <a:pt x="137160" y="1962150"/>
                  </a:lnTo>
                  <a:lnTo>
                    <a:pt x="530543" y="2185988"/>
                  </a:lnTo>
                  <a:lnTo>
                    <a:pt x="448628" y="1741170"/>
                  </a:lnTo>
                  <a:lnTo>
                    <a:pt x="357188" y="1942148"/>
                  </a:lnTo>
                  <a:close/>
                  <a:moveTo>
                    <a:pt x="550545" y="2208848"/>
                  </a:moveTo>
                  <a:lnTo>
                    <a:pt x="342900" y="2285048"/>
                  </a:lnTo>
                  <a:lnTo>
                    <a:pt x="781050" y="2400300"/>
                  </a:lnTo>
                  <a:lnTo>
                    <a:pt x="588645" y="1990725"/>
                  </a:lnTo>
                  <a:lnTo>
                    <a:pt x="550545" y="2208848"/>
                  </a:lnTo>
                  <a:close/>
                  <a:moveTo>
                    <a:pt x="806768" y="2416493"/>
                  </a:moveTo>
                  <a:lnTo>
                    <a:pt x="625793" y="2543175"/>
                  </a:lnTo>
                  <a:lnTo>
                    <a:pt x="1078230" y="2543175"/>
                  </a:lnTo>
                  <a:lnTo>
                    <a:pt x="787718" y="2196465"/>
                  </a:lnTo>
                  <a:lnTo>
                    <a:pt x="806768" y="2416493"/>
                  </a:lnTo>
                  <a:close/>
                  <a:moveTo>
                    <a:pt x="2171700" y="2196465"/>
                  </a:moveTo>
                  <a:lnTo>
                    <a:pt x="1881188" y="2543175"/>
                  </a:lnTo>
                  <a:lnTo>
                    <a:pt x="2333625" y="2543175"/>
                  </a:lnTo>
                  <a:lnTo>
                    <a:pt x="2152650" y="2416493"/>
                  </a:lnTo>
                  <a:lnTo>
                    <a:pt x="2171700" y="2196465"/>
                  </a:lnTo>
                  <a:close/>
                  <a:moveTo>
                    <a:pt x="1249680" y="2531745"/>
                  </a:moveTo>
                  <a:lnTo>
                    <a:pt x="1287780" y="2748915"/>
                  </a:lnTo>
                  <a:lnTo>
                    <a:pt x="1479233" y="2338388"/>
                  </a:lnTo>
                  <a:lnTo>
                    <a:pt x="1042035" y="2455545"/>
                  </a:lnTo>
                  <a:lnTo>
                    <a:pt x="1249680" y="2531745"/>
                  </a:lnTo>
                  <a:close/>
                  <a:moveTo>
                    <a:pt x="1916430" y="2456498"/>
                  </a:moveTo>
                  <a:lnTo>
                    <a:pt x="1479233" y="2339340"/>
                  </a:lnTo>
                  <a:lnTo>
                    <a:pt x="1670685" y="2749868"/>
                  </a:lnTo>
                  <a:lnTo>
                    <a:pt x="1708785" y="2532698"/>
                  </a:lnTo>
                  <a:lnTo>
                    <a:pt x="1916430" y="2456498"/>
                  </a:lnTo>
                  <a:close/>
                  <a:moveTo>
                    <a:pt x="1910715" y="307658"/>
                  </a:moveTo>
                  <a:lnTo>
                    <a:pt x="2354580" y="398145"/>
                  </a:lnTo>
                  <a:lnTo>
                    <a:pt x="2138363" y="0"/>
                  </a:lnTo>
                  <a:lnTo>
                    <a:pt x="2113598" y="219075"/>
                  </a:lnTo>
                  <a:lnTo>
                    <a:pt x="1910715" y="307658"/>
                  </a:lnTo>
                  <a:close/>
                  <a:moveTo>
                    <a:pt x="2157413" y="451485"/>
                  </a:moveTo>
                  <a:lnTo>
                    <a:pt x="2563178" y="651510"/>
                  </a:lnTo>
                  <a:lnTo>
                    <a:pt x="2456498" y="211455"/>
                  </a:lnTo>
                  <a:lnTo>
                    <a:pt x="2376488" y="417195"/>
                  </a:lnTo>
                  <a:lnTo>
                    <a:pt x="2157413" y="451485"/>
                  </a:lnTo>
                  <a:close/>
                  <a:moveTo>
                    <a:pt x="2503170" y="902018"/>
                  </a:moveTo>
                  <a:lnTo>
                    <a:pt x="2756535" y="1277303"/>
                  </a:lnTo>
                  <a:lnTo>
                    <a:pt x="2880360" y="842010"/>
                  </a:lnTo>
                  <a:lnTo>
                    <a:pt x="2708910" y="981075"/>
                  </a:lnTo>
                  <a:lnTo>
                    <a:pt x="2503170" y="902018"/>
                  </a:lnTo>
                  <a:close/>
                  <a:moveTo>
                    <a:pt x="2578418" y="1177290"/>
                  </a:moveTo>
                  <a:lnTo>
                    <a:pt x="2727960" y="1604963"/>
                  </a:lnTo>
                  <a:lnTo>
                    <a:pt x="2959418" y="1216343"/>
                  </a:lnTo>
                  <a:lnTo>
                    <a:pt x="2758440" y="1306830"/>
                  </a:lnTo>
                  <a:lnTo>
                    <a:pt x="2578418" y="1177290"/>
                  </a:lnTo>
                  <a:close/>
                  <a:moveTo>
                    <a:pt x="2581275" y="1463993"/>
                  </a:moveTo>
                  <a:lnTo>
                    <a:pt x="2616518" y="1915478"/>
                  </a:lnTo>
                  <a:lnTo>
                    <a:pt x="2939415" y="1598295"/>
                  </a:lnTo>
                  <a:lnTo>
                    <a:pt x="2721293" y="1634490"/>
                  </a:lnTo>
                  <a:lnTo>
                    <a:pt x="2581275" y="1463993"/>
                  </a:lnTo>
                  <a:close/>
                  <a:moveTo>
                    <a:pt x="2509838" y="1741170"/>
                  </a:moveTo>
                  <a:lnTo>
                    <a:pt x="2427923" y="2185988"/>
                  </a:lnTo>
                  <a:lnTo>
                    <a:pt x="2821305" y="1962150"/>
                  </a:lnTo>
                  <a:lnTo>
                    <a:pt x="2601278" y="1941195"/>
                  </a:lnTo>
                  <a:lnTo>
                    <a:pt x="2509838" y="1741170"/>
                  </a:lnTo>
                  <a:close/>
                  <a:moveTo>
                    <a:pt x="2370773" y="1990725"/>
                  </a:moveTo>
                  <a:lnTo>
                    <a:pt x="2178368" y="2400300"/>
                  </a:lnTo>
                  <a:lnTo>
                    <a:pt x="2615565" y="2285048"/>
                  </a:lnTo>
                  <a:lnTo>
                    <a:pt x="2407920" y="2208848"/>
                  </a:lnTo>
                  <a:lnTo>
                    <a:pt x="2370773" y="1990725"/>
                  </a:lnTo>
                  <a:close/>
                  <a:moveTo>
                    <a:pt x="2359343" y="654368"/>
                  </a:moveTo>
                  <a:lnTo>
                    <a:pt x="2700338" y="951548"/>
                  </a:lnTo>
                  <a:lnTo>
                    <a:pt x="2708910" y="499110"/>
                  </a:lnTo>
                  <a:lnTo>
                    <a:pt x="2578418" y="677228"/>
                  </a:lnTo>
                  <a:lnTo>
                    <a:pt x="2359343" y="654368"/>
                  </a:lnTo>
                  <a:close/>
                </a:path>
              </a:pathLst>
            </a:custGeom>
            <a:grpFill/>
            <a:ln w="9525" cap="flat">
              <a:noFill/>
              <a:prstDash val="solid"/>
              <a:miter/>
            </a:ln>
          </p:spPr>
          <p:txBody>
            <a:bodyPr rtlCol="0" anchor="ctr"/>
            <a:lstStyle/>
            <a:p>
              <a:endParaRPr lang="es-CO" sz="1350"/>
            </a:p>
          </p:txBody>
        </p:sp>
      </p:grpSp>
      <p:sp>
        <p:nvSpPr>
          <p:cNvPr id="10" name="4 Marcador de contenido">
            <a:extLst>
              <a:ext uri="{FF2B5EF4-FFF2-40B4-BE49-F238E27FC236}">
                <a16:creationId xmlns:a16="http://schemas.microsoft.com/office/drawing/2014/main" id="{72545C40-B343-3211-4438-01E334F90FF8}"/>
              </a:ext>
            </a:extLst>
          </p:cNvPr>
          <p:cNvSpPr txBox="1">
            <a:spLocks/>
          </p:cNvSpPr>
          <p:nvPr/>
        </p:nvSpPr>
        <p:spPr bwMode="auto">
          <a:xfrm>
            <a:off x="5061693" y="4950318"/>
            <a:ext cx="4082307" cy="18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371" tIns="38186" rIns="76371" bIns="38186" numCol="1" anchor="t" anchorCtr="0" compatLnSpc="1">
            <a:prstTxWarp prst="textNoShape">
              <a:avLst/>
            </a:prstTxWarp>
          </a:bodyPr>
          <a:lstStyle>
            <a:lvl1pPr marL="0" marR="0" indent="0" algn="l" defTabSz="1018276" rtl="0" eaLnBrk="0" fontAlgn="base" latinLnBrk="0" hangingPunct="0">
              <a:lnSpc>
                <a:spcPts val="2600"/>
              </a:lnSpc>
              <a:spcBef>
                <a:spcPts val="557"/>
              </a:spcBef>
              <a:spcAft>
                <a:spcPts val="557"/>
              </a:spcAft>
              <a:buClr>
                <a:schemeClr val="tx2"/>
              </a:buClr>
              <a:buSzTx/>
              <a:buFont typeface="Arial" pitchFamily="34" charset="0"/>
              <a:buNone/>
              <a:tabLst/>
              <a:defRPr lang="es-CO" sz="1600" kern="1200" dirty="0" smtClean="0">
                <a:solidFill>
                  <a:schemeClr val="tx1"/>
                </a:solidFill>
                <a:latin typeface="+mn-lt"/>
                <a:ea typeface="+mn-ea"/>
                <a:cs typeface="+mn-cs"/>
              </a:defRPr>
            </a:lvl1pPr>
            <a:lvl2pPr marL="827349" indent="-318211" algn="l" rtl="0" eaLnBrk="1" fontAlgn="base" hangingPunct="1">
              <a:lnSpc>
                <a:spcPts val="2600"/>
              </a:lnSpc>
              <a:spcBef>
                <a:spcPct val="20000"/>
              </a:spcBef>
              <a:spcAft>
                <a:spcPct val="0"/>
              </a:spcAft>
              <a:buClr>
                <a:schemeClr val="tx1">
                  <a:lumMod val="40000"/>
                  <a:lumOff val="60000"/>
                </a:schemeClr>
              </a:buClr>
              <a:buSzPct val="65000"/>
              <a:buFont typeface="Arial" panose="020B0604020202020204" pitchFamily="34" charset="0"/>
              <a:buChar char="►"/>
              <a:defRPr sz="1600" kern="1200">
                <a:solidFill>
                  <a:schemeClr val="tx1"/>
                </a:solidFill>
                <a:latin typeface="+mn-lt"/>
                <a:ea typeface="+mn-ea"/>
                <a:cs typeface="+mn-cs"/>
              </a:defRPr>
            </a:lvl2pPr>
            <a:lvl3pPr marL="1272845"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3pPr>
            <a:lvl4pPr marL="1781983"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4pPr>
            <a:lvl5pPr marL="2291121"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5pPr>
            <a:lvl6pPr marL="2800259"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9396"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8534"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7672"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lnSpc>
                <a:spcPct val="110000"/>
              </a:lnSpc>
              <a:spcBef>
                <a:spcPts val="0"/>
              </a:spcBef>
              <a:spcAft>
                <a:spcPts val="0"/>
              </a:spcAft>
              <a:buClr>
                <a:srgbClr val="FFC800"/>
              </a:buClr>
            </a:pPr>
            <a:r>
              <a:rPr lang="es-ES" sz="675" b="1">
                <a:solidFill>
                  <a:schemeClr val="accent1">
                    <a:lumMod val="40000"/>
                    <a:lumOff val="60000"/>
                  </a:schemeClr>
                </a:solidFill>
                <a:latin typeface="Verdana"/>
                <a:ea typeface="Verdana"/>
                <a:cs typeface="Verdana"/>
              </a:rPr>
              <a:t>Fuente:</a:t>
            </a:r>
            <a:r>
              <a:rPr lang="es-ES" sz="675">
                <a:solidFill>
                  <a:schemeClr val="accent1">
                    <a:lumMod val="40000"/>
                    <a:lumOff val="60000"/>
                  </a:schemeClr>
                </a:solidFill>
                <a:latin typeface="Verdana"/>
                <a:ea typeface="Verdana"/>
                <a:cs typeface="Verdana"/>
              </a:rPr>
              <a:t> </a:t>
            </a:r>
            <a:r>
              <a:rPr lang="es-MX" sz="675">
                <a:solidFill>
                  <a:schemeClr val="accent1">
                    <a:lumMod val="40000"/>
                    <a:lumOff val="60000"/>
                  </a:schemeClr>
                </a:solidFill>
                <a:latin typeface="Verdana"/>
                <a:ea typeface="Verdana"/>
                <a:cs typeface="Verdana"/>
              </a:rPr>
              <a:t>DF</a:t>
            </a:r>
            <a:endParaRPr lang="es-CO" sz="788">
              <a:solidFill>
                <a:schemeClr val="accent1">
                  <a:lumMod val="40000"/>
                  <a:lumOff val="6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extBox 32">
            <a:extLst>
              <a:ext uri="{FF2B5EF4-FFF2-40B4-BE49-F238E27FC236}">
                <a16:creationId xmlns:a16="http://schemas.microsoft.com/office/drawing/2014/main" id="{7A97776F-9D75-B91E-AD47-9A7918DAD153}"/>
              </a:ext>
            </a:extLst>
          </p:cNvPr>
          <p:cNvSpPr txBox="1"/>
          <p:nvPr/>
        </p:nvSpPr>
        <p:spPr>
          <a:xfrm>
            <a:off x="681609" y="110101"/>
            <a:ext cx="7654669" cy="507831"/>
          </a:xfrm>
          <a:prstGeom prst="rect">
            <a:avLst/>
          </a:prstGeom>
          <a:noFill/>
        </p:spPr>
        <p:txBody>
          <a:bodyPr wrap="square" rtlCol="0">
            <a:spAutoFit/>
          </a:bodyPr>
          <a:lstStyle/>
          <a:p>
            <a:r>
              <a:rPr lang="es-CO" sz="2700" b="1">
                <a:solidFill>
                  <a:srgbClr val="263A8B"/>
                </a:solidFill>
                <a:latin typeface="Verdana" panose="020B0604030504040204" pitchFamily="34" charset="0"/>
                <a:ea typeface="Verdana" panose="020B0604030504040204" pitchFamily="34" charset="0"/>
                <a:cs typeface="Arial" panose="020B0604020202020204" pitchFamily="34" charset="0"/>
              </a:rPr>
              <a:t>Word Cloud (2025)</a:t>
            </a:r>
            <a:endParaRPr lang="en-US" sz="2700" b="1">
              <a:latin typeface="Verdana" panose="020B0604030504040204" pitchFamily="34" charset="0"/>
              <a:ea typeface="Verdana" panose="020B0604030504040204" pitchFamily="34" charset="0"/>
              <a:cs typeface="Arial" panose="020B0604020202020204" pitchFamily="34" charset="0"/>
            </a:endParaRPr>
          </a:p>
        </p:txBody>
      </p:sp>
      <p:pic>
        <p:nvPicPr>
          <p:cNvPr id="3" name="Imagen 2" descr="Imagen que contiene Texto&#10;&#10;El contenido generado por inteligencia artificial puede ser incorrecto.">
            <a:extLst>
              <a:ext uri="{FF2B5EF4-FFF2-40B4-BE49-F238E27FC236}">
                <a16:creationId xmlns:a16="http://schemas.microsoft.com/office/drawing/2014/main" id="{D92EDB42-748A-236D-25A6-0E132F5162CB}"/>
              </a:ext>
            </a:extLst>
          </p:cNvPr>
          <p:cNvPicPr>
            <a:picLocks noChangeAspect="1"/>
          </p:cNvPicPr>
          <p:nvPr/>
        </p:nvPicPr>
        <p:blipFill>
          <a:blip r:embed="rId3"/>
          <a:stretch>
            <a:fillRect/>
          </a:stretch>
        </p:blipFill>
        <p:spPr>
          <a:xfrm>
            <a:off x="679622" y="702791"/>
            <a:ext cx="8078229" cy="4124066"/>
          </a:xfrm>
          <a:prstGeom prst="rect">
            <a:avLst/>
          </a:prstGeom>
        </p:spPr>
      </p:pic>
    </p:spTree>
    <p:extLst>
      <p:ext uri="{BB962C8B-B14F-4D97-AF65-F5344CB8AC3E}">
        <p14:creationId xmlns:p14="http://schemas.microsoft.com/office/powerpoint/2010/main" val="62685904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BC2B060-0718-26D0-99AD-77819D05BE2C}"/>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51510769-5149-DD3D-FCE2-9B683CCDC6C7}"/>
              </a:ext>
            </a:extLst>
          </p:cNvPr>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513943" y="0"/>
            <a:ext cx="4876800" cy="4876800"/>
          </a:xfrm>
          <a:prstGeom prst="rect">
            <a:avLst/>
          </a:prstGeom>
        </p:spPr>
      </p:pic>
      <p:pic>
        <p:nvPicPr>
          <p:cNvPr id="12" name="Imagen 11">
            <a:extLst>
              <a:ext uri="{FF2B5EF4-FFF2-40B4-BE49-F238E27FC236}">
                <a16:creationId xmlns:a16="http://schemas.microsoft.com/office/drawing/2014/main" id="{F4AEB789-BA60-95FE-D36D-EBCD973A11F6}"/>
              </a:ext>
            </a:extLst>
          </p:cNvPr>
          <p:cNvPicPr>
            <a:picLocks noChangeAspect="1"/>
          </p:cNvPicPr>
          <p:nvPr/>
        </p:nvPicPr>
        <p:blipFill>
          <a:blip r:embed="rId4"/>
          <a:stretch>
            <a:fillRect/>
          </a:stretch>
        </p:blipFill>
        <p:spPr>
          <a:xfrm>
            <a:off x="1025444" y="302026"/>
            <a:ext cx="3026298" cy="4543064"/>
          </a:xfrm>
          <a:prstGeom prst="rect">
            <a:avLst/>
          </a:prstGeom>
        </p:spPr>
      </p:pic>
      <p:pic>
        <p:nvPicPr>
          <p:cNvPr id="13" name="Imagen 12" descr="The Intelligent Investor, 3rd Ed.: The Definitive Book on Value Investing:  Graham, Benjamin, Zweig, Jason: 9780063356726: Amazon.com: Books">
            <a:extLst>
              <a:ext uri="{FF2B5EF4-FFF2-40B4-BE49-F238E27FC236}">
                <a16:creationId xmlns:a16="http://schemas.microsoft.com/office/drawing/2014/main" id="{EAA18534-3823-0080-90E5-B7B72B806910}"/>
              </a:ext>
            </a:extLst>
          </p:cNvPr>
          <p:cNvPicPr>
            <a:picLocks noChangeAspect="1"/>
          </p:cNvPicPr>
          <p:nvPr/>
        </p:nvPicPr>
        <p:blipFill>
          <a:blip r:embed="rId5"/>
          <a:stretch>
            <a:fillRect/>
          </a:stretch>
        </p:blipFill>
        <p:spPr>
          <a:xfrm>
            <a:off x="5016902" y="329155"/>
            <a:ext cx="2983616" cy="4476750"/>
          </a:xfrm>
          <a:prstGeom prst="rect">
            <a:avLst/>
          </a:prstGeom>
        </p:spPr>
      </p:pic>
    </p:spTree>
    <p:extLst>
      <p:ext uri="{BB962C8B-B14F-4D97-AF65-F5344CB8AC3E}">
        <p14:creationId xmlns:p14="http://schemas.microsoft.com/office/powerpoint/2010/main" val="2450264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23DF0-81C2-8C9A-1539-2A152130ACB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2CF3831-AD30-996A-AA42-9D3EEDC76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Imagen 5">
            <a:extLst>
              <a:ext uri="{FF2B5EF4-FFF2-40B4-BE49-F238E27FC236}">
                <a16:creationId xmlns:a16="http://schemas.microsoft.com/office/drawing/2014/main" id="{7674CCFC-D64F-1ECF-80AB-0F49612D8913}"/>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2" name="Title 1">
            <a:extLst>
              <a:ext uri="{FF2B5EF4-FFF2-40B4-BE49-F238E27FC236}">
                <a16:creationId xmlns:a16="http://schemas.microsoft.com/office/drawing/2014/main" id="{D0BAB77F-ABE3-B965-C706-9F2F528FA05C}"/>
              </a:ext>
            </a:extLst>
          </p:cNvPr>
          <p:cNvSpPr>
            <a:spLocks noGrp="1"/>
          </p:cNvSpPr>
          <p:nvPr>
            <p:ph type="title"/>
          </p:nvPr>
        </p:nvSpPr>
        <p:spPr>
          <a:xfrm>
            <a:off x="822644" y="173355"/>
            <a:ext cx="8778240" cy="914400"/>
          </a:xfrm>
        </p:spPr>
        <p:txBody>
          <a:bodyPr/>
          <a:lstStyle/>
          <a:p>
            <a:r>
              <a:rPr lang="en-US" err="1"/>
              <a:t>Análisis</a:t>
            </a:r>
            <a:r>
              <a:rPr lang="en-US"/>
              <a:t> de </a:t>
            </a:r>
            <a:r>
              <a:rPr lang="en-US" err="1"/>
              <a:t>Sentimiento</a:t>
            </a:r>
            <a:r>
              <a:rPr lang="en-US"/>
              <a:t> Caso Base​</a:t>
            </a:r>
          </a:p>
        </p:txBody>
      </p:sp>
      <p:pic>
        <p:nvPicPr>
          <p:cNvPr id="13314" name="Picture 2">
            <a:extLst>
              <a:ext uri="{FF2B5EF4-FFF2-40B4-BE49-F238E27FC236}">
                <a16:creationId xmlns:a16="http://schemas.microsoft.com/office/drawing/2014/main" id="{62112E09-7DCC-68D3-3ABE-9CFADA68C8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12" y="1177290"/>
            <a:ext cx="6657975"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91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658D7-3198-F537-78B7-CF8BEDADD901}"/>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D048225-40B6-724B-6713-67016A26C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7C92B675-CFFA-455E-9B9E-E4F97BEFDB9B}"/>
              </a:ext>
            </a:extLst>
          </p:cNvPr>
          <p:cNvSpPr>
            <a:spLocks noGrp="1"/>
          </p:cNvSpPr>
          <p:nvPr>
            <p:ph type="title"/>
          </p:nvPr>
        </p:nvSpPr>
        <p:spPr>
          <a:xfrm>
            <a:off x="822644" y="173355"/>
            <a:ext cx="8778240" cy="914400"/>
          </a:xfrm>
        </p:spPr>
        <p:txBody>
          <a:bodyPr/>
          <a:lstStyle/>
          <a:p>
            <a:r>
              <a:rPr lang="en-US" err="1"/>
              <a:t>Análisis</a:t>
            </a:r>
            <a:r>
              <a:rPr lang="en-US"/>
              <a:t> de </a:t>
            </a:r>
            <a:r>
              <a:rPr lang="en-US" err="1"/>
              <a:t>Sentimiento</a:t>
            </a:r>
            <a:r>
              <a:rPr lang="en-US"/>
              <a:t> Temas​</a:t>
            </a:r>
          </a:p>
        </p:txBody>
      </p:sp>
      <p:pic>
        <p:nvPicPr>
          <p:cNvPr id="14338" name="Picture 2">
            <a:extLst>
              <a:ext uri="{FF2B5EF4-FFF2-40B4-BE49-F238E27FC236}">
                <a16:creationId xmlns:a16="http://schemas.microsoft.com/office/drawing/2014/main" id="{60FC49C1-6686-01F2-066B-3FED8230D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41" y="1917289"/>
            <a:ext cx="2994485" cy="1725561"/>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a:extLst>
              <a:ext uri="{FF2B5EF4-FFF2-40B4-BE49-F238E27FC236}">
                <a16:creationId xmlns:a16="http://schemas.microsoft.com/office/drawing/2014/main" id="{E477EAC3-92B1-817D-C4F3-8438C3D26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8826" y="1917289"/>
            <a:ext cx="2914283" cy="172556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C8C84D6-8300-E2FA-EA3C-6A88674AC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3109" y="1917289"/>
            <a:ext cx="3001353" cy="172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710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59386-695F-7667-03BC-B51E10CC6EE6}"/>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56F91974-D68D-9CD6-164D-E96FBAA88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4 Marcador de contenido">
            <a:extLst>
              <a:ext uri="{FF2B5EF4-FFF2-40B4-BE49-F238E27FC236}">
                <a16:creationId xmlns:a16="http://schemas.microsoft.com/office/drawing/2014/main" id="{CA7E295B-1216-1DE9-A2D5-88286EF4D6AD}"/>
              </a:ext>
            </a:extLst>
          </p:cNvPr>
          <p:cNvSpPr txBox="1">
            <a:spLocks/>
          </p:cNvSpPr>
          <p:nvPr/>
        </p:nvSpPr>
        <p:spPr bwMode="auto">
          <a:xfrm>
            <a:off x="5061693" y="4950318"/>
            <a:ext cx="4082307" cy="18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371" tIns="38186" rIns="76371" bIns="38186" numCol="1" anchor="t" anchorCtr="0" compatLnSpc="1">
            <a:prstTxWarp prst="textNoShape">
              <a:avLst/>
            </a:prstTxWarp>
          </a:bodyPr>
          <a:lstStyle>
            <a:lvl1pPr marL="0" marR="0" indent="0" algn="l" defTabSz="1018276" rtl="0" eaLnBrk="0" fontAlgn="base" latinLnBrk="0" hangingPunct="0">
              <a:lnSpc>
                <a:spcPts val="2600"/>
              </a:lnSpc>
              <a:spcBef>
                <a:spcPts val="557"/>
              </a:spcBef>
              <a:spcAft>
                <a:spcPts val="557"/>
              </a:spcAft>
              <a:buClr>
                <a:schemeClr val="tx2"/>
              </a:buClr>
              <a:buSzTx/>
              <a:buFont typeface="Arial" pitchFamily="34" charset="0"/>
              <a:buNone/>
              <a:tabLst/>
              <a:defRPr lang="es-CO" sz="1600" kern="1200" dirty="0" smtClean="0">
                <a:solidFill>
                  <a:schemeClr val="tx1"/>
                </a:solidFill>
                <a:latin typeface="+mn-lt"/>
                <a:ea typeface="+mn-ea"/>
                <a:cs typeface="+mn-cs"/>
              </a:defRPr>
            </a:lvl1pPr>
            <a:lvl2pPr marL="827349" indent="-318211" algn="l" rtl="0" eaLnBrk="1" fontAlgn="base" hangingPunct="1">
              <a:lnSpc>
                <a:spcPts val="2600"/>
              </a:lnSpc>
              <a:spcBef>
                <a:spcPct val="20000"/>
              </a:spcBef>
              <a:spcAft>
                <a:spcPct val="0"/>
              </a:spcAft>
              <a:buClr>
                <a:schemeClr val="tx1">
                  <a:lumMod val="40000"/>
                  <a:lumOff val="60000"/>
                </a:schemeClr>
              </a:buClr>
              <a:buSzPct val="65000"/>
              <a:buFont typeface="Arial" panose="020B0604020202020204" pitchFamily="34" charset="0"/>
              <a:buChar char="►"/>
              <a:defRPr sz="1600" kern="1200">
                <a:solidFill>
                  <a:schemeClr val="tx1"/>
                </a:solidFill>
                <a:latin typeface="+mn-lt"/>
                <a:ea typeface="+mn-ea"/>
                <a:cs typeface="+mn-cs"/>
              </a:defRPr>
            </a:lvl2pPr>
            <a:lvl3pPr marL="1272845"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3pPr>
            <a:lvl4pPr marL="1781983"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4pPr>
            <a:lvl5pPr marL="2291121"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5pPr>
            <a:lvl6pPr marL="2800259"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9396"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8534"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7672"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lnSpc>
                <a:spcPct val="110000"/>
              </a:lnSpc>
              <a:spcBef>
                <a:spcPts val="0"/>
              </a:spcBef>
              <a:spcAft>
                <a:spcPts val="0"/>
              </a:spcAft>
              <a:buClr>
                <a:srgbClr val="FFC800"/>
              </a:buClr>
            </a:pPr>
            <a:r>
              <a:rPr lang="es-ES" sz="675" b="1">
                <a:solidFill>
                  <a:schemeClr val="accent1">
                    <a:lumMod val="40000"/>
                    <a:lumOff val="60000"/>
                  </a:schemeClr>
                </a:solidFill>
                <a:latin typeface="Verdana"/>
                <a:ea typeface="Verdana"/>
                <a:cs typeface="Verdana"/>
              </a:rPr>
              <a:t>Fuente:</a:t>
            </a:r>
            <a:r>
              <a:rPr lang="es-ES" sz="675">
                <a:solidFill>
                  <a:schemeClr val="accent1">
                    <a:lumMod val="40000"/>
                    <a:lumOff val="60000"/>
                  </a:schemeClr>
                </a:solidFill>
                <a:latin typeface="Verdana"/>
                <a:ea typeface="Verdana"/>
                <a:cs typeface="Verdana"/>
              </a:rPr>
              <a:t> </a:t>
            </a:r>
            <a:r>
              <a:rPr lang="es-MX" sz="675">
                <a:solidFill>
                  <a:schemeClr val="accent1">
                    <a:lumMod val="40000"/>
                    <a:lumOff val="60000"/>
                  </a:schemeClr>
                </a:solidFill>
                <a:latin typeface="Verdana"/>
                <a:ea typeface="Verdana"/>
                <a:cs typeface="Verdana"/>
              </a:rPr>
              <a:t>DF</a:t>
            </a:r>
            <a:endParaRPr lang="es-CO" sz="788">
              <a:solidFill>
                <a:schemeClr val="accent1">
                  <a:lumMod val="40000"/>
                  <a:lumOff val="6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extBox 32">
            <a:extLst>
              <a:ext uri="{FF2B5EF4-FFF2-40B4-BE49-F238E27FC236}">
                <a16:creationId xmlns:a16="http://schemas.microsoft.com/office/drawing/2014/main" id="{BB82FD9A-4406-FC8D-FC40-35854506E0B3}"/>
              </a:ext>
            </a:extLst>
          </p:cNvPr>
          <p:cNvSpPr txBox="1"/>
          <p:nvPr/>
        </p:nvSpPr>
        <p:spPr>
          <a:xfrm>
            <a:off x="681609" y="374787"/>
            <a:ext cx="7654669" cy="507831"/>
          </a:xfrm>
          <a:prstGeom prst="rect">
            <a:avLst/>
          </a:prstGeom>
          <a:noFill/>
        </p:spPr>
        <p:txBody>
          <a:bodyPr wrap="square" rtlCol="0">
            <a:spAutoFit/>
          </a:bodyPr>
          <a:lstStyle/>
          <a:p>
            <a:r>
              <a:rPr lang="es-CO" sz="2700" b="1">
                <a:solidFill>
                  <a:srgbClr val="24397F"/>
                </a:solidFill>
                <a:latin typeface="Verdana" panose="020B0604030504040204" pitchFamily="34" charset="0"/>
                <a:ea typeface="Verdana" panose="020B0604030504040204" pitchFamily="34" charset="0"/>
                <a:cs typeface="Arial" panose="020B0604020202020204" pitchFamily="34" charset="0"/>
              </a:rPr>
              <a:t>Análisis de Sentimiento Activos</a:t>
            </a:r>
            <a:endParaRPr lang="en-US" sz="2700" b="1">
              <a:solidFill>
                <a:srgbClr val="24397F"/>
              </a:solidFill>
              <a:latin typeface="Verdana" panose="020B0604030504040204" pitchFamily="34" charset="0"/>
              <a:ea typeface="Verdana" panose="020B060403050404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C5FB49B4-A90B-D9BF-278E-D35B8296527C}"/>
              </a:ext>
            </a:extLst>
          </p:cNvPr>
          <p:cNvPicPr>
            <a:picLocks noChangeAspect="1"/>
          </p:cNvPicPr>
          <p:nvPr/>
        </p:nvPicPr>
        <p:blipFill>
          <a:blip r:embed="rId4"/>
          <a:stretch>
            <a:fillRect/>
          </a:stretch>
        </p:blipFill>
        <p:spPr>
          <a:xfrm>
            <a:off x="3267939" y="1467648"/>
            <a:ext cx="2929046" cy="1705789"/>
          </a:xfrm>
          <a:prstGeom prst="rect">
            <a:avLst/>
          </a:prstGeom>
        </p:spPr>
      </p:pic>
      <p:pic>
        <p:nvPicPr>
          <p:cNvPr id="27" name="Picture 26">
            <a:extLst>
              <a:ext uri="{FF2B5EF4-FFF2-40B4-BE49-F238E27FC236}">
                <a16:creationId xmlns:a16="http://schemas.microsoft.com/office/drawing/2014/main" id="{6C5504F6-6656-793F-66C0-024C47E3C8C5}"/>
              </a:ext>
            </a:extLst>
          </p:cNvPr>
          <p:cNvPicPr>
            <a:picLocks noChangeAspect="1"/>
          </p:cNvPicPr>
          <p:nvPr/>
        </p:nvPicPr>
        <p:blipFill>
          <a:blip r:embed="rId5"/>
          <a:stretch>
            <a:fillRect/>
          </a:stretch>
        </p:blipFill>
        <p:spPr>
          <a:xfrm>
            <a:off x="143536" y="1559218"/>
            <a:ext cx="3056202" cy="1796462"/>
          </a:xfrm>
          <a:prstGeom prst="rect">
            <a:avLst/>
          </a:prstGeom>
        </p:spPr>
      </p:pic>
      <p:pic>
        <p:nvPicPr>
          <p:cNvPr id="32" name="Picture 31">
            <a:extLst>
              <a:ext uri="{FF2B5EF4-FFF2-40B4-BE49-F238E27FC236}">
                <a16:creationId xmlns:a16="http://schemas.microsoft.com/office/drawing/2014/main" id="{76F3DAE2-F210-EE49-E99D-1E25F0E15DE4}"/>
              </a:ext>
            </a:extLst>
          </p:cNvPr>
          <p:cNvPicPr>
            <a:picLocks noChangeAspect="1"/>
          </p:cNvPicPr>
          <p:nvPr/>
        </p:nvPicPr>
        <p:blipFill>
          <a:blip r:embed="rId6"/>
          <a:stretch>
            <a:fillRect/>
          </a:stretch>
        </p:blipFill>
        <p:spPr>
          <a:xfrm>
            <a:off x="6196984" y="1467649"/>
            <a:ext cx="2837480" cy="1618505"/>
          </a:xfrm>
          <a:prstGeom prst="rect">
            <a:avLst/>
          </a:prstGeom>
        </p:spPr>
      </p:pic>
      <p:pic>
        <p:nvPicPr>
          <p:cNvPr id="37" name="Picture 36">
            <a:extLst>
              <a:ext uri="{FF2B5EF4-FFF2-40B4-BE49-F238E27FC236}">
                <a16:creationId xmlns:a16="http://schemas.microsoft.com/office/drawing/2014/main" id="{CD399728-2807-349C-2F8A-BB062D1E4B42}"/>
              </a:ext>
            </a:extLst>
          </p:cNvPr>
          <p:cNvPicPr>
            <a:picLocks noChangeAspect="1"/>
          </p:cNvPicPr>
          <p:nvPr/>
        </p:nvPicPr>
        <p:blipFill>
          <a:blip r:embed="rId7"/>
          <a:stretch>
            <a:fillRect/>
          </a:stretch>
        </p:blipFill>
        <p:spPr>
          <a:xfrm>
            <a:off x="6571772" y="3403447"/>
            <a:ext cx="1764506" cy="871538"/>
          </a:xfrm>
          <a:prstGeom prst="rect">
            <a:avLst/>
          </a:prstGeom>
        </p:spPr>
      </p:pic>
      <p:pic>
        <p:nvPicPr>
          <p:cNvPr id="40" name="Picture 39">
            <a:extLst>
              <a:ext uri="{FF2B5EF4-FFF2-40B4-BE49-F238E27FC236}">
                <a16:creationId xmlns:a16="http://schemas.microsoft.com/office/drawing/2014/main" id="{E6B761BC-8338-828C-EDEC-CA012F8F03D3}"/>
              </a:ext>
            </a:extLst>
          </p:cNvPr>
          <p:cNvPicPr>
            <a:picLocks noChangeAspect="1"/>
          </p:cNvPicPr>
          <p:nvPr/>
        </p:nvPicPr>
        <p:blipFill>
          <a:blip r:embed="rId8"/>
          <a:stretch>
            <a:fillRect/>
          </a:stretch>
        </p:blipFill>
        <p:spPr>
          <a:xfrm>
            <a:off x="3689746" y="3410591"/>
            <a:ext cx="1764506" cy="871538"/>
          </a:xfrm>
          <a:prstGeom prst="rect">
            <a:avLst/>
          </a:prstGeom>
        </p:spPr>
      </p:pic>
      <p:pic>
        <p:nvPicPr>
          <p:cNvPr id="42" name="Picture 41">
            <a:extLst>
              <a:ext uri="{FF2B5EF4-FFF2-40B4-BE49-F238E27FC236}">
                <a16:creationId xmlns:a16="http://schemas.microsoft.com/office/drawing/2014/main" id="{A7506F04-CD2B-73C8-AB68-E8DA8310C4E3}"/>
              </a:ext>
            </a:extLst>
          </p:cNvPr>
          <p:cNvPicPr>
            <a:picLocks noChangeAspect="1"/>
          </p:cNvPicPr>
          <p:nvPr/>
        </p:nvPicPr>
        <p:blipFill>
          <a:blip r:embed="rId9"/>
          <a:stretch>
            <a:fillRect/>
          </a:stretch>
        </p:blipFill>
        <p:spPr>
          <a:xfrm>
            <a:off x="599101" y="3410591"/>
            <a:ext cx="1764506" cy="871538"/>
          </a:xfrm>
          <a:prstGeom prst="rect">
            <a:avLst/>
          </a:prstGeom>
        </p:spPr>
      </p:pic>
    </p:spTree>
    <p:extLst>
      <p:ext uri="{BB962C8B-B14F-4D97-AF65-F5344CB8AC3E}">
        <p14:creationId xmlns:p14="http://schemas.microsoft.com/office/powerpoint/2010/main" val="42548098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1E3A8413-96F1-7782-4F34-85D07705283E}"/>
              </a:ext>
            </a:extLst>
          </p:cNvPr>
          <p:cNvSpPr/>
          <p:nvPr/>
        </p:nvSpPr>
        <p:spPr>
          <a:xfrm>
            <a:off x="-91"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A154B257-3BA0-7C20-6D08-772300DAA368}"/>
              </a:ext>
            </a:extLst>
          </p:cNvPr>
          <p:cNvSpPr/>
          <p:nvPr/>
        </p:nvSpPr>
        <p:spPr>
          <a:xfrm>
            <a:off x="3290979" y="1720997"/>
            <a:ext cx="5064073" cy="270344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s-ES" sz="1350">
              <a:solidFill>
                <a:prstClr val="white"/>
              </a:solidFill>
              <a:latin typeface="Calibri" panose="020F0502020204030204"/>
            </a:endParaRPr>
          </a:p>
        </p:txBody>
      </p:sp>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485678">
            <a:off x="-1601863" y="1076877"/>
            <a:ext cx="4099177" cy="4099177"/>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1952805" y="201779"/>
            <a:ext cx="5238391" cy="438582"/>
          </a:xfrm>
          <a:prstGeom prst="rect">
            <a:avLst/>
          </a:prstGeom>
          <a:noFill/>
        </p:spPr>
        <p:txBody>
          <a:bodyPr wrap="square" lIns="68580" tIns="34290" rIns="68580" bIns="34290" rtlCol="0" anchor="t">
            <a:spAutoFit/>
          </a:bodyPr>
          <a:lstStyle/>
          <a:p>
            <a:pPr algn="ctr">
              <a:defRPr/>
            </a:pPr>
            <a:r>
              <a:rPr lang="es-MX" sz="2400" b="1">
                <a:solidFill>
                  <a:schemeClr val="bg1"/>
                </a:solidFill>
                <a:latin typeface="Verdana" panose="020B0604030504040204" pitchFamily="34" charset="0"/>
                <a:ea typeface="Verdana" panose="020B0604030504040204" pitchFamily="34" charset="0"/>
                <a:cs typeface="+mn-lt"/>
              </a:rPr>
              <a:t>¿</a:t>
            </a:r>
            <a:r>
              <a:rPr lang="es-MX" sz="2400" b="1" err="1">
                <a:solidFill>
                  <a:schemeClr val="bg1"/>
                </a:solidFill>
                <a:latin typeface="Verdana" panose="020B0604030504040204" pitchFamily="34" charset="0"/>
                <a:ea typeface="Verdana" panose="020B0604030504040204" pitchFamily="34" charset="0"/>
                <a:cs typeface="+mn-lt"/>
              </a:rPr>
              <a:t>What</a:t>
            </a:r>
            <a:r>
              <a:rPr lang="es-MX" sz="2400" b="1">
                <a:solidFill>
                  <a:schemeClr val="bg1"/>
                </a:solidFill>
                <a:latin typeface="Verdana" panose="020B0604030504040204" pitchFamily="34" charset="0"/>
                <a:ea typeface="Verdana" panose="020B0604030504040204" pitchFamily="34" charset="0"/>
                <a:cs typeface="+mn-lt"/>
              </a:rPr>
              <a:t> </a:t>
            </a:r>
            <a:r>
              <a:rPr lang="es-MX" sz="2400" b="1" err="1">
                <a:solidFill>
                  <a:schemeClr val="bg1"/>
                </a:solidFill>
                <a:latin typeface="Verdana" panose="020B0604030504040204" pitchFamily="34" charset="0"/>
                <a:ea typeface="Verdana" panose="020B0604030504040204" pitchFamily="34" charset="0"/>
                <a:cs typeface="+mn-lt"/>
              </a:rPr>
              <a:t>is</a:t>
            </a:r>
            <a:r>
              <a:rPr lang="es-MX" sz="2400" b="1">
                <a:solidFill>
                  <a:schemeClr val="bg1"/>
                </a:solidFill>
                <a:latin typeface="Verdana" panose="020B0604030504040204" pitchFamily="34" charset="0"/>
                <a:ea typeface="Verdana" panose="020B0604030504040204" pitchFamily="34" charset="0"/>
                <a:cs typeface="+mn-lt"/>
              </a:rPr>
              <a:t> RALF Gen AI App?</a:t>
            </a:r>
            <a:endParaRPr lang="es-ES" sz="2400" b="1">
              <a:solidFill>
                <a:schemeClr val="bg1"/>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CBFE028B-3E2C-2FCE-C97A-E67AD47C90AA}"/>
              </a:ext>
            </a:extLst>
          </p:cNvPr>
          <p:cNvSpPr txBox="1"/>
          <p:nvPr/>
        </p:nvSpPr>
        <p:spPr>
          <a:xfrm>
            <a:off x="1794490" y="721835"/>
            <a:ext cx="5552459" cy="1223412"/>
          </a:xfrm>
          <a:prstGeom prst="rect">
            <a:avLst/>
          </a:prstGeom>
          <a:noFill/>
        </p:spPr>
        <p:txBody>
          <a:bodyPr wrap="square" lIns="68580" tIns="34290" rIns="68580" bIns="34290" rtlCol="0" anchor="t">
            <a:spAutoFit/>
          </a:bodyPr>
          <a:lstStyle/>
          <a:p>
            <a:pPr algn="ctr">
              <a:defRPr/>
            </a:pPr>
            <a:r>
              <a:rPr lang="en-US" sz="1500">
                <a:solidFill>
                  <a:prstClr val="white"/>
                </a:solidFill>
                <a:latin typeface="Verdana" panose="020B0604030504040204" pitchFamily="34" charset="0"/>
                <a:ea typeface="Verdana" panose="020B0604030504040204" pitchFamily="34" charset="0"/>
                <a:cs typeface="+mn-lt"/>
              </a:rPr>
              <a:t>It is a personal productivity tool powered by artificial intelligence, designed to assist in searching for and consulting information of interest.</a:t>
            </a:r>
            <a:endParaRPr lang="es-ES" sz="1350">
              <a:latin typeface="Verdana" panose="020B0604030504040204" pitchFamily="34" charset="0"/>
              <a:ea typeface="Verdana" panose="020B0604030504040204" pitchFamily="34" charset="0"/>
            </a:endParaRPr>
          </a:p>
          <a:p>
            <a:pPr algn="ctr" defTabSz="685800">
              <a:defRPr/>
            </a:pPr>
            <a:endParaRPr lang="en-US" sz="1500">
              <a:solidFill>
                <a:prstClr val="white"/>
              </a:solidFill>
              <a:latin typeface="Verdana" panose="020B0604030504040204" pitchFamily="34" charset="0"/>
              <a:ea typeface="Verdana" panose="020B0604030504040204" pitchFamily="34" charset="0"/>
              <a:cs typeface="Calibri" panose="020F0502020204030204"/>
            </a:endParaRPr>
          </a:p>
          <a:p>
            <a:pPr algn="ctr">
              <a:defRPr/>
            </a:pPr>
            <a:endParaRPr lang="en-US" sz="1500">
              <a:solidFill>
                <a:prstClr val="white"/>
              </a:solidFill>
              <a:latin typeface="Verdana" panose="020B0604030504040204" pitchFamily="34" charset="0"/>
              <a:ea typeface="Verdana" panose="020B0604030504040204" pitchFamily="34" charset="0"/>
              <a:cs typeface="Calibri" panose="020F0502020204030204"/>
            </a:endParaRPr>
          </a:p>
        </p:txBody>
      </p:sp>
      <p:pic>
        <p:nvPicPr>
          <p:cNvPr id="6" name="Picture 5">
            <a:extLst>
              <a:ext uri="{FF2B5EF4-FFF2-40B4-BE49-F238E27FC236}">
                <a16:creationId xmlns:a16="http://schemas.microsoft.com/office/drawing/2014/main" id="{B198AD3A-95D5-AD93-B38E-86C1B72D9CF1}"/>
              </a:ext>
            </a:extLst>
          </p:cNvPr>
          <p:cNvPicPr>
            <a:picLocks noChangeAspect="1"/>
          </p:cNvPicPr>
          <p:nvPr/>
        </p:nvPicPr>
        <p:blipFill>
          <a:blip r:embed="rId5"/>
          <a:stretch>
            <a:fillRect/>
          </a:stretch>
        </p:blipFill>
        <p:spPr>
          <a:xfrm>
            <a:off x="925816" y="1648633"/>
            <a:ext cx="2841866" cy="2841866"/>
          </a:xfrm>
          <a:prstGeom prst="rect">
            <a:avLst/>
          </a:prstGeom>
        </p:spPr>
      </p:pic>
      <p:pic>
        <p:nvPicPr>
          <p:cNvPr id="7" name="Picture 6">
            <a:extLst>
              <a:ext uri="{FF2B5EF4-FFF2-40B4-BE49-F238E27FC236}">
                <a16:creationId xmlns:a16="http://schemas.microsoft.com/office/drawing/2014/main" id="{74684F76-02D6-5402-FCDC-E2A0E73C0EDD}"/>
              </a:ext>
            </a:extLst>
          </p:cNvPr>
          <p:cNvPicPr>
            <a:picLocks noChangeAspect="1"/>
          </p:cNvPicPr>
          <p:nvPr/>
        </p:nvPicPr>
        <p:blipFill>
          <a:blip r:embed="rId6"/>
          <a:stretch>
            <a:fillRect/>
          </a:stretch>
        </p:blipFill>
        <p:spPr>
          <a:xfrm>
            <a:off x="5590739" y="1721594"/>
            <a:ext cx="674527" cy="750413"/>
          </a:xfrm>
          <a:prstGeom prst="rect">
            <a:avLst/>
          </a:prstGeom>
        </p:spPr>
      </p:pic>
      <p:pic>
        <p:nvPicPr>
          <p:cNvPr id="12" name="Picture 11">
            <a:extLst>
              <a:ext uri="{FF2B5EF4-FFF2-40B4-BE49-F238E27FC236}">
                <a16:creationId xmlns:a16="http://schemas.microsoft.com/office/drawing/2014/main" id="{07D5F0FD-536E-EF3C-0AA4-44384F01B23A}"/>
              </a:ext>
            </a:extLst>
          </p:cNvPr>
          <p:cNvPicPr>
            <a:picLocks noChangeAspect="1"/>
          </p:cNvPicPr>
          <p:nvPr/>
        </p:nvPicPr>
        <p:blipFill>
          <a:blip r:embed="rId7"/>
          <a:stretch>
            <a:fillRect/>
          </a:stretch>
        </p:blipFill>
        <p:spPr>
          <a:xfrm>
            <a:off x="4758745" y="2512768"/>
            <a:ext cx="576452" cy="474920"/>
          </a:xfrm>
          <a:prstGeom prst="rect">
            <a:avLst/>
          </a:prstGeom>
        </p:spPr>
      </p:pic>
      <p:pic>
        <p:nvPicPr>
          <p:cNvPr id="23" name="Picture 1">
            <a:extLst>
              <a:ext uri="{FF2B5EF4-FFF2-40B4-BE49-F238E27FC236}">
                <a16:creationId xmlns:a16="http://schemas.microsoft.com/office/drawing/2014/main" id="{FABC2834-122B-9197-E5F9-1C14144993B8}"/>
              </a:ext>
            </a:extLst>
          </p:cNvPr>
          <p:cNvPicPr>
            <a:picLocks noChangeAspect="1"/>
          </p:cNvPicPr>
          <p:nvPr/>
        </p:nvPicPr>
        <p:blipFill>
          <a:blip r:embed="rId8"/>
          <a:stretch>
            <a:fillRect/>
          </a:stretch>
        </p:blipFill>
        <p:spPr>
          <a:xfrm>
            <a:off x="5042442" y="3273965"/>
            <a:ext cx="606242" cy="514984"/>
          </a:xfrm>
          <a:prstGeom prst="rect">
            <a:avLst/>
          </a:prstGeom>
        </p:spPr>
      </p:pic>
      <p:pic>
        <p:nvPicPr>
          <p:cNvPr id="3" name="Picture 11" descr="Icono&#10;&#10;Descripción generada automáticamente">
            <a:extLst>
              <a:ext uri="{FF2B5EF4-FFF2-40B4-BE49-F238E27FC236}">
                <a16:creationId xmlns:a16="http://schemas.microsoft.com/office/drawing/2014/main" id="{2F093C15-0080-48AD-83E1-158687BB2929}"/>
              </a:ext>
            </a:extLst>
          </p:cNvPr>
          <p:cNvPicPr>
            <a:picLocks noChangeAspect="1"/>
          </p:cNvPicPr>
          <p:nvPr/>
        </p:nvPicPr>
        <p:blipFill>
          <a:blip r:embed="rId7"/>
          <a:stretch>
            <a:fillRect/>
          </a:stretch>
        </p:blipFill>
        <p:spPr>
          <a:xfrm>
            <a:off x="6466011" y="2512768"/>
            <a:ext cx="576452" cy="474920"/>
          </a:xfrm>
          <a:prstGeom prst="rect">
            <a:avLst/>
          </a:prstGeom>
        </p:spPr>
      </p:pic>
      <p:pic>
        <p:nvPicPr>
          <p:cNvPr id="5" name="Imagen 4" descr="Icono&#10;&#10;Descripción generada automáticamente">
            <a:extLst>
              <a:ext uri="{FF2B5EF4-FFF2-40B4-BE49-F238E27FC236}">
                <a16:creationId xmlns:a16="http://schemas.microsoft.com/office/drawing/2014/main" id="{E7B94E3B-0BCB-E8F8-389F-CCCEA5307C5E}"/>
              </a:ext>
            </a:extLst>
          </p:cNvPr>
          <p:cNvPicPr>
            <a:picLocks noChangeAspect="1"/>
          </p:cNvPicPr>
          <p:nvPr/>
        </p:nvPicPr>
        <p:blipFill>
          <a:blip r:embed="rId9"/>
          <a:stretch>
            <a:fillRect/>
          </a:stretch>
        </p:blipFill>
        <p:spPr>
          <a:xfrm>
            <a:off x="6924202" y="2861854"/>
            <a:ext cx="613736" cy="538399"/>
          </a:xfrm>
          <a:prstGeom prst="rect">
            <a:avLst/>
          </a:prstGeom>
        </p:spPr>
      </p:pic>
      <p:pic>
        <p:nvPicPr>
          <p:cNvPr id="15" name="Picture 1">
            <a:extLst>
              <a:ext uri="{FF2B5EF4-FFF2-40B4-BE49-F238E27FC236}">
                <a16:creationId xmlns:a16="http://schemas.microsoft.com/office/drawing/2014/main" id="{0EBEE610-045B-5E34-FD75-96AA5E6B6888}"/>
              </a:ext>
            </a:extLst>
          </p:cNvPr>
          <p:cNvPicPr>
            <a:picLocks noChangeAspect="1"/>
          </p:cNvPicPr>
          <p:nvPr/>
        </p:nvPicPr>
        <p:blipFill>
          <a:blip r:embed="rId8"/>
          <a:stretch>
            <a:fillRect/>
          </a:stretch>
        </p:blipFill>
        <p:spPr>
          <a:xfrm>
            <a:off x="6162035" y="3288224"/>
            <a:ext cx="606242" cy="514984"/>
          </a:xfrm>
          <a:prstGeom prst="rect">
            <a:avLst/>
          </a:prstGeom>
        </p:spPr>
      </p:pic>
      <p:pic>
        <p:nvPicPr>
          <p:cNvPr id="4" name="Imagen 3" descr="Logotipo&#10;&#10;Descripción generada automáticamente">
            <a:extLst>
              <a:ext uri="{FF2B5EF4-FFF2-40B4-BE49-F238E27FC236}">
                <a16:creationId xmlns:a16="http://schemas.microsoft.com/office/drawing/2014/main" id="{8FED27D4-D81A-AB48-23DC-07D1FF3A9AD2}"/>
              </a:ext>
            </a:extLst>
          </p:cNvPr>
          <p:cNvPicPr>
            <a:picLocks noChangeAspect="1"/>
          </p:cNvPicPr>
          <p:nvPr/>
        </p:nvPicPr>
        <p:blipFill>
          <a:blip r:embed="rId10"/>
          <a:stretch>
            <a:fillRect/>
          </a:stretch>
        </p:blipFill>
        <p:spPr>
          <a:xfrm>
            <a:off x="5411029" y="2471701"/>
            <a:ext cx="999823" cy="987392"/>
          </a:xfrm>
          <a:prstGeom prst="rect">
            <a:avLst/>
          </a:prstGeom>
        </p:spPr>
      </p:pic>
      <p:pic>
        <p:nvPicPr>
          <p:cNvPr id="17" name="Imagen 16" descr="Logotipo&#10;&#10;Descripción generada automáticamente">
            <a:extLst>
              <a:ext uri="{FF2B5EF4-FFF2-40B4-BE49-F238E27FC236}">
                <a16:creationId xmlns:a16="http://schemas.microsoft.com/office/drawing/2014/main" id="{EDDF8BC0-6FC4-0851-5143-D440E437A4FE}"/>
              </a:ext>
            </a:extLst>
          </p:cNvPr>
          <p:cNvPicPr>
            <a:picLocks noChangeAspect="1"/>
          </p:cNvPicPr>
          <p:nvPr/>
        </p:nvPicPr>
        <p:blipFill>
          <a:blip r:embed="rId11"/>
          <a:stretch>
            <a:fillRect/>
          </a:stretch>
        </p:blipFill>
        <p:spPr>
          <a:xfrm>
            <a:off x="5064658" y="3861313"/>
            <a:ext cx="561808" cy="538399"/>
          </a:xfrm>
          <a:prstGeom prst="rect">
            <a:avLst/>
          </a:prstGeom>
        </p:spPr>
      </p:pic>
      <p:pic>
        <p:nvPicPr>
          <p:cNvPr id="20" name="Imagen 19" descr="Logotipo&#10;&#10;Descripción generada automáticamente">
            <a:extLst>
              <a:ext uri="{FF2B5EF4-FFF2-40B4-BE49-F238E27FC236}">
                <a16:creationId xmlns:a16="http://schemas.microsoft.com/office/drawing/2014/main" id="{074EF9DB-470C-EFE4-2618-E262064B946B}"/>
              </a:ext>
            </a:extLst>
          </p:cNvPr>
          <p:cNvPicPr>
            <a:picLocks noChangeAspect="1"/>
          </p:cNvPicPr>
          <p:nvPr/>
        </p:nvPicPr>
        <p:blipFill>
          <a:blip r:embed="rId12"/>
          <a:stretch>
            <a:fillRect/>
          </a:stretch>
        </p:blipFill>
        <p:spPr>
          <a:xfrm>
            <a:off x="4498466" y="2017611"/>
            <a:ext cx="457082" cy="417763"/>
          </a:xfrm>
          <a:prstGeom prst="rect">
            <a:avLst/>
          </a:prstGeom>
        </p:spPr>
      </p:pic>
      <p:pic>
        <p:nvPicPr>
          <p:cNvPr id="22" name="Imagen 21" descr="Icono&#10;&#10;Descripción generada automáticamente">
            <a:extLst>
              <a:ext uri="{FF2B5EF4-FFF2-40B4-BE49-F238E27FC236}">
                <a16:creationId xmlns:a16="http://schemas.microsoft.com/office/drawing/2014/main" id="{6D0E620C-232F-F038-EB46-DA9EC27C6DA3}"/>
              </a:ext>
            </a:extLst>
          </p:cNvPr>
          <p:cNvPicPr>
            <a:picLocks noChangeAspect="1"/>
          </p:cNvPicPr>
          <p:nvPr/>
        </p:nvPicPr>
        <p:blipFill>
          <a:blip r:embed="rId13"/>
          <a:stretch>
            <a:fillRect/>
          </a:stretch>
        </p:blipFill>
        <p:spPr>
          <a:xfrm>
            <a:off x="6255890" y="3886028"/>
            <a:ext cx="498347" cy="504976"/>
          </a:xfrm>
          <a:prstGeom prst="rect">
            <a:avLst/>
          </a:prstGeom>
        </p:spPr>
      </p:pic>
    </p:spTree>
    <p:extLst>
      <p:ext uri="{BB962C8B-B14F-4D97-AF65-F5344CB8AC3E}">
        <p14:creationId xmlns:p14="http://schemas.microsoft.com/office/powerpoint/2010/main" val="97790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9B4CAA-0F6C-C158-BBB9-1D045F42044B}"/>
              </a:ext>
            </a:extLst>
          </p:cNvPr>
          <p:cNvSpPr/>
          <p:nvPr/>
        </p:nvSpPr>
        <p:spPr>
          <a:xfrm>
            <a:off x="-91"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6" name="Picture 10" descr="Abstract Dark Halftone Background Design Png Image - Background Abstract  Design Png Clipart - Large Size Png Image - PikPng">
            <a:extLst>
              <a:ext uri="{FF2B5EF4-FFF2-40B4-BE49-F238E27FC236}">
                <a16:creationId xmlns:a16="http://schemas.microsoft.com/office/drawing/2014/main" id="{9A64D30F-0297-84FC-2BA8-3AABBC38E7BD}"/>
              </a:ext>
            </a:extLst>
          </p:cNvPr>
          <p:cNvPicPr>
            <a:picLocks noChangeAspect="1" noChangeArrowheads="1"/>
          </p:cNvPicPr>
          <p:nvPr/>
        </p:nvPicPr>
        <p:blipFill rotWithShape="1">
          <a:blip r:embed="rId3">
            <a:alphaModFix amt="3000"/>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r="4717" b="6330"/>
          <a:stretch/>
        </p:blipFill>
        <p:spPr bwMode="auto">
          <a:xfrm rot="5400000">
            <a:off x="157555" y="264645"/>
            <a:ext cx="4757954" cy="481791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A8DFF52-114A-4C93-CE61-CD0FB51F75A3}"/>
              </a:ext>
            </a:extLst>
          </p:cNvPr>
          <p:cNvPicPr>
            <a:picLocks noChangeAspect="1"/>
          </p:cNvPicPr>
          <p:nvPr/>
        </p:nvPicPr>
        <p:blipFill rotWithShape="1">
          <a:blip r:embed="rId5"/>
          <a:srcRect l="32893" t="13346" r="1050"/>
          <a:stretch/>
        </p:blipFill>
        <p:spPr>
          <a:xfrm>
            <a:off x="160806" y="525571"/>
            <a:ext cx="4259358" cy="4107315"/>
          </a:xfrm>
          <a:prstGeom prst="rect">
            <a:avLst/>
          </a:prstGeom>
        </p:spPr>
      </p:pic>
      <p:pic>
        <p:nvPicPr>
          <p:cNvPr id="4" name="Picture 3">
            <a:extLst>
              <a:ext uri="{FF2B5EF4-FFF2-40B4-BE49-F238E27FC236}">
                <a16:creationId xmlns:a16="http://schemas.microsoft.com/office/drawing/2014/main" id="{509D32AB-073A-A6B1-CAC3-A21340FEB415}"/>
              </a:ext>
            </a:extLst>
          </p:cNvPr>
          <p:cNvPicPr>
            <a:picLocks noChangeAspect="1"/>
          </p:cNvPicPr>
          <p:nvPr/>
        </p:nvPicPr>
        <p:blipFill rotWithShape="1">
          <a:blip r:embed="rId6"/>
          <a:srcRect t="31134" b="30104"/>
          <a:stretch/>
        </p:blipFill>
        <p:spPr>
          <a:xfrm>
            <a:off x="1286845" y="237726"/>
            <a:ext cx="1999247" cy="578644"/>
          </a:xfrm>
          <a:prstGeom prst="rect">
            <a:avLst/>
          </a:prstGeom>
        </p:spPr>
      </p:pic>
      <p:pic>
        <p:nvPicPr>
          <p:cNvPr id="2" name="Imagen 1" descr="Captura de pantalla de un celular&#10;&#10;Descripción generada automáticamente">
            <a:extLst>
              <a:ext uri="{FF2B5EF4-FFF2-40B4-BE49-F238E27FC236}">
                <a16:creationId xmlns:a16="http://schemas.microsoft.com/office/drawing/2014/main" id="{BA3838A8-6B18-0B31-67B7-213EF1800C98}"/>
              </a:ext>
            </a:extLst>
          </p:cNvPr>
          <p:cNvPicPr>
            <a:picLocks noChangeAspect="1"/>
          </p:cNvPicPr>
          <p:nvPr/>
        </p:nvPicPr>
        <p:blipFill>
          <a:blip r:embed="rId7"/>
          <a:stretch>
            <a:fillRect/>
          </a:stretch>
        </p:blipFill>
        <p:spPr>
          <a:xfrm>
            <a:off x="4470226" y="290553"/>
            <a:ext cx="4572000" cy="2089240"/>
          </a:xfrm>
          <a:prstGeom prst="rect">
            <a:avLst/>
          </a:prstGeom>
        </p:spPr>
      </p:pic>
      <p:pic>
        <p:nvPicPr>
          <p:cNvPr id="5" name="Imagen 4" descr="Captura de pantalla de un celular&#10;&#10;Descripción generada automáticamente">
            <a:extLst>
              <a:ext uri="{FF2B5EF4-FFF2-40B4-BE49-F238E27FC236}">
                <a16:creationId xmlns:a16="http://schemas.microsoft.com/office/drawing/2014/main" id="{077A12D9-A6B6-00BA-12BA-F5BE1C88EA39}"/>
              </a:ext>
            </a:extLst>
          </p:cNvPr>
          <p:cNvPicPr>
            <a:picLocks noChangeAspect="1"/>
          </p:cNvPicPr>
          <p:nvPr/>
        </p:nvPicPr>
        <p:blipFill>
          <a:blip r:embed="rId8"/>
          <a:stretch>
            <a:fillRect/>
          </a:stretch>
        </p:blipFill>
        <p:spPr>
          <a:xfrm>
            <a:off x="4473773" y="2462480"/>
            <a:ext cx="4572000" cy="2183070"/>
          </a:xfrm>
          <a:prstGeom prst="rect">
            <a:avLst/>
          </a:prstGeom>
        </p:spPr>
      </p:pic>
    </p:spTree>
    <p:extLst>
      <p:ext uri="{BB962C8B-B14F-4D97-AF65-F5344CB8AC3E}">
        <p14:creationId xmlns:p14="http://schemas.microsoft.com/office/powerpoint/2010/main" val="32042132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5CED5-5366-9089-7EBD-0E6707418F04}"/>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F8062EE3-7AF4-C93B-4F83-1887A8075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29" name="Gráfico 23">
            <a:extLst>
              <a:ext uri="{FF2B5EF4-FFF2-40B4-BE49-F238E27FC236}">
                <a16:creationId xmlns:a16="http://schemas.microsoft.com/office/drawing/2014/main" id="{AD659EB1-82C1-262C-E984-932B1CED8FB6}"/>
              </a:ext>
            </a:extLst>
          </p:cNvPr>
          <p:cNvGrpSpPr/>
          <p:nvPr/>
        </p:nvGrpSpPr>
        <p:grpSpPr>
          <a:xfrm>
            <a:off x="2395198" y="639913"/>
            <a:ext cx="4353605" cy="4045336"/>
            <a:chOff x="4614862" y="2052637"/>
            <a:chExt cx="2959417" cy="2749867"/>
          </a:xfrm>
          <a:solidFill>
            <a:schemeClr val="bg1">
              <a:lumMod val="85000"/>
              <a:alpha val="20000"/>
            </a:schemeClr>
          </a:solidFill>
        </p:grpSpPr>
        <p:sp>
          <p:nvSpPr>
            <p:cNvPr id="30" name="Gráfico 23">
              <a:extLst>
                <a:ext uri="{FF2B5EF4-FFF2-40B4-BE49-F238E27FC236}">
                  <a16:creationId xmlns:a16="http://schemas.microsoft.com/office/drawing/2014/main" id="{30954AD7-0905-AD74-7476-7374DDB52A67}"/>
                </a:ext>
              </a:extLst>
            </p:cNvPr>
            <p:cNvSpPr/>
            <p:nvPr/>
          </p:nvSpPr>
          <p:spPr>
            <a:xfrm>
              <a:off x="5093017" y="2496501"/>
              <a:ext cx="2003107" cy="1860232"/>
            </a:xfrm>
            <a:custGeom>
              <a:avLst/>
              <a:gdLst>
                <a:gd name="connsiteX0" fmla="*/ 609600 w 2003107"/>
                <a:gd name="connsiteY0" fmla="*/ 1860233 h 1860232"/>
                <a:gd name="connsiteX1" fmla="*/ 1001078 w 2003107"/>
                <a:gd name="connsiteY1" fmla="*/ 1020128 h 1860232"/>
                <a:gd name="connsiteX2" fmla="*/ 1392555 w 2003107"/>
                <a:gd name="connsiteY2" fmla="*/ 1860233 h 1860232"/>
                <a:gd name="connsiteX3" fmla="*/ 1001078 w 2003107"/>
                <a:gd name="connsiteY3" fmla="*/ 1634490 h 1860232"/>
                <a:gd name="connsiteX4" fmla="*/ 609600 w 2003107"/>
                <a:gd name="connsiteY4" fmla="*/ 1860233 h 1860232"/>
                <a:gd name="connsiteX5" fmla="*/ 1610678 w 2003107"/>
                <a:gd name="connsiteY5" fmla="*/ 1283018 h 1860232"/>
                <a:gd name="connsiteX6" fmla="*/ 2002155 w 2003107"/>
                <a:gd name="connsiteY6" fmla="*/ 1056323 h 1860232"/>
                <a:gd name="connsiteX7" fmla="*/ 1078230 w 2003107"/>
                <a:gd name="connsiteY7" fmla="*/ 975360 h 1860232"/>
                <a:gd name="connsiteX8" fmla="*/ 1609725 w 2003107"/>
                <a:gd name="connsiteY8" fmla="*/ 1734503 h 1860232"/>
                <a:gd name="connsiteX9" fmla="*/ 1609725 w 2003107"/>
                <a:gd name="connsiteY9" fmla="*/ 1283018 h 1860232"/>
                <a:gd name="connsiteX10" fmla="*/ 1610678 w 2003107"/>
                <a:gd name="connsiteY10" fmla="*/ 579120 h 1860232"/>
                <a:gd name="connsiteX11" fmla="*/ 1610678 w 2003107"/>
                <a:gd name="connsiteY11" fmla="*/ 126683 h 1860232"/>
                <a:gd name="connsiteX12" fmla="*/ 1079183 w 2003107"/>
                <a:gd name="connsiteY12" fmla="*/ 885825 h 1860232"/>
                <a:gd name="connsiteX13" fmla="*/ 2003108 w 2003107"/>
                <a:gd name="connsiteY13" fmla="*/ 804863 h 1860232"/>
                <a:gd name="connsiteX14" fmla="*/ 1610678 w 2003107"/>
                <a:gd name="connsiteY14" fmla="*/ 579120 h 1860232"/>
                <a:gd name="connsiteX15" fmla="*/ 1001078 w 2003107"/>
                <a:gd name="connsiteY15" fmla="*/ 226695 h 1860232"/>
                <a:gd name="connsiteX16" fmla="*/ 609600 w 2003107"/>
                <a:gd name="connsiteY16" fmla="*/ 0 h 1860232"/>
                <a:gd name="connsiteX17" fmla="*/ 1001078 w 2003107"/>
                <a:gd name="connsiteY17" fmla="*/ 840105 h 1860232"/>
                <a:gd name="connsiteX18" fmla="*/ 1392555 w 2003107"/>
                <a:gd name="connsiteY18" fmla="*/ 0 h 1860232"/>
                <a:gd name="connsiteX19" fmla="*/ 1001078 w 2003107"/>
                <a:gd name="connsiteY19" fmla="*/ 226695 h 1860232"/>
                <a:gd name="connsiteX20" fmla="*/ 392430 w 2003107"/>
                <a:gd name="connsiteY20" fmla="*/ 579120 h 1860232"/>
                <a:gd name="connsiteX21" fmla="*/ 952 w 2003107"/>
                <a:gd name="connsiteY21" fmla="*/ 805815 h 1860232"/>
                <a:gd name="connsiteX22" fmla="*/ 924878 w 2003107"/>
                <a:gd name="connsiteY22" fmla="*/ 886778 h 1860232"/>
                <a:gd name="connsiteX23" fmla="*/ 392430 w 2003107"/>
                <a:gd name="connsiteY23" fmla="*/ 126683 h 1860232"/>
                <a:gd name="connsiteX24" fmla="*/ 392430 w 2003107"/>
                <a:gd name="connsiteY24" fmla="*/ 579120 h 1860232"/>
                <a:gd name="connsiteX25" fmla="*/ 392430 w 2003107"/>
                <a:gd name="connsiteY25" fmla="*/ 1283018 h 1860232"/>
                <a:gd name="connsiteX26" fmla="*/ 392430 w 2003107"/>
                <a:gd name="connsiteY26" fmla="*/ 1735455 h 1860232"/>
                <a:gd name="connsiteX27" fmla="*/ 923925 w 2003107"/>
                <a:gd name="connsiteY27" fmla="*/ 976313 h 1860232"/>
                <a:gd name="connsiteX28" fmla="*/ 0 w 2003107"/>
                <a:gd name="connsiteY28" fmla="*/ 1057275 h 1860232"/>
                <a:gd name="connsiteX29" fmla="*/ 392430 w 2003107"/>
                <a:gd name="connsiteY29" fmla="*/ 1283018 h 18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03107" h="1860232">
                  <a:moveTo>
                    <a:pt x="609600" y="1860233"/>
                  </a:moveTo>
                  <a:lnTo>
                    <a:pt x="1001078" y="1020128"/>
                  </a:lnTo>
                  <a:lnTo>
                    <a:pt x="1392555" y="1860233"/>
                  </a:lnTo>
                  <a:lnTo>
                    <a:pt x="1001078" y="1634490"/>
                  </a:lnTo>
                  <a:lnTo>
                    <a:pt x="609600" y="1860233"/>
                  </a:lnTo>
                  <a:close/>
                  <a:moveTo>
                    <a:pt x="1610678" y="1283018"/>
                  </a:moveTo>
                  <a:lnTo>
                    <a:pt x="2002155" y="1056323"/>
                  </a:lnTo>
                  <a:lnTo>
                    <a:pt x="1078230" y="975360"/>
                  </a:lnTo>
                  <a:lnTo>
                    <a:pt x="1609725" y="1734503"/>
                  </a:lnTo>
                  <a:lnTo>
                    <a:pt x="1609725" y="1283018"/>
                  </a:lnTo>
                  <a:close/>
                  <a:moveTo>
                    <a:pt x="1610678" y="579120"/>
                  </a:moveTo>
                  <a:lnTo>
                    <a:pt x="1610678" y="126683"/>
                  </a:lnTo>
                  <a:lnTo>
                    <a:pt x="1079183" y="885825"/>
                  </a:lnTo>
                  <a:lnTo>
                    <a:pt x="2003108" y="804863"/>
                  </a:lnTo>
                  <a:lnTo>
                    <a:pt x="1610678" y="579120"/>
                  </a:lnTo>
                  <a:close/>
                  <a:moveTo>
                    <a:pt x="1001078" y="226695"/>
                  </a:moveTo>
                  <a:lnTo>
                    <a:pt x="609600" y="0"/>
                  </a:lnTo>
                  <a:lnTo>
                    <a:pt x="1001078" y="840105"/>
                  </a:lnTo>
                  <a:lnTo>
                    <a:pt x="1392555" y="0"/>
                  </a:lnTo>
                  <a:lnTo>
                    <a:pt x="1001078" y="226695"/>
                  </a:lnTo>
                  <a:close/>
                  <a:moveTo>
                    <a:pt x="392430" y="579120"/>
                  </a:moveTo>
                  <a:lnTo>
                    <a:pt x="952" y="805815"/>
                  </a:lnTo>
                  <a:lnTo>
                    <a:pt x="924878" y="886778"/>
                  </a:lnTo>
                  <a:lnTo>
                    <a:pt x="392430" y="126683"/>
                  </a:lnTo>
                  <a:lnTo>
                    <a:pt x="392430" y="579120"/>
                  </a:lnTo>
                  <a:close/>
                  <a:moveTo>
                    <a:pt x="392430" y="1283018"/>
                  </a:moveTo>
                  <a:lnTo>
                    <a:pt x="392430" y="1735455"/>
                  </a:lnTo>
                  <a:lnTo>
                    <a:pt x="923925" y="976313"/>
                  </a:lnTo>
                  <a:lnTo>
                    <a:pt x="0" y="1057275"/>
                  </a:lnTo>
                  <a:lnTo>
                    <a:pt x="392430" y="1283018"/>
                  </a:lnTo>
                  <a:close/>
                </a:path>
              </a:pathLst>
            </a:custGeom>
            <a:grpFill/>
            <a:ln w="9525" cap="flat">
              <a:noFill/>
              <a:prstDash val="solid"/>
              <a:miter/>
            </a:ln>
          </p:spPr>
          <p:txBody>
            <a:bodyPr rtlCol="0" anchor="ctr"/>
            <a:lstStyle/>
            <a:p>
              <a:endParaRPr lang="es-CO" sz="1350"/>
            </a:p>
          </p:txBody>
        </p:sp>
        <p:sp>
          <p:nvSpPr>
            <p:cNvPr id="31" name="Gráfico 23">
              <a:extLst>
                <a:ext uri="{FF2B5EF4-FFF2-40B4-BE49-F238E27FC236}">
                  <a16:creationId xmlns:a16="http://schemas.microsoft.com/office/drawing/2014/main" id="{C6876596-8DB6-EE57-BA89-E102E6492AF1}"/>
                </a:ext>
              </a:extLst>
            </p:cNvPr>
            <p:cNvSpPr/>
            <p:nvPr/>
          </p:nvSpPr>
          <p:spPr>
            <a:xfrm>
              <a:off x="4614862" y="2052637"/>
              <a:ext cx="2959417" cy="2749867"/>
            </a:xfrm>
            <a:custGeom>
              <a:avLst/>
              <a:gdLst>
                <a:gd name="connsiteX0" fmla="*/ 1048703 w 2959417"/>
                <a:gd name="connsiteY0" fmla="*/ 307658 h 2749867"/>
                <a:gd name="connsiteX1" fmla="*/ 604838 w 2959417"/>
                <a:gd name="connsiteY1" fmla="*/ 398145 h 2749867"/>
                <a:gd name="connsiteX2" fmla="*/ 821055 w 2959417"/>
                <a:gd name="connsiteY2" fmla="*/ 0 h 2749867"/>
                <a:gd name="connsiteX3" fmla="*/ 845820 w 2959417"/>
                <a:gd name="connsiteY3" fmla="*/ 219075 h 2749867"/>
                <a:gd name="connsiteX4" fmla="*/ 1048703 w 2959417"/>
                <a:gd name="connsiteY4" fmla="*/ 307658 h 2749867"/>
                <a:gd name="connsiteX5" fmla="*/ 582930 w 2959417"/>
                <a:gd name="connsiteY5" fmla="*/ 418148 h 2749867"/>
                <a:gd name="connsiteX6" fmla="*/ 502920 w 2959417"/>
                <a:gd name="connsiteY6" fmla="*/ 212408 h 2749867"/>
                <a:gd name="connsiteX7" fmla="*/ 396240 w 2959417"/>
                <a:gd name="connsiteY7" fmla="*/ 652463 h 2749867"/>
                <a:gd name="connsiteX8" fmla="*/ 802005 w 2959417"/>
                <a:gd name="connsiteY8" fmla="*/ 452438 h 2749867"/>
                <a:gd name="connsiteX9" fmla="*/ 582930 w 2959417"/>
                <a:gd name="connsiteY9" fmla="*/ 418148 h 2749867"/>
                <a:gd name="connsiteX10" fmla="*/ 380048 w 2959417"/>
                <a:gd name="connsiteY10" fmla="*/ 678180 h 2749867"/>
                <a:gd name="connsiteX11" fmla="*/ 249555 w 2959417"/>
                <a:gd name="connsiteY11" fmla="*/ 499110 h 2749867"/>
                <a:gd name="connsiteX12" fmla="*/ 258128 w 2959417"/>
                <a:gd name="connsiteY12" fmla="*/ 951548 h 2749867"/>
                <a:gd name="connsiteX13" fmla="*/ 599123 w 2959417"/>
                <a:gd name="connsiteY13" fmla="*/ 654368 h 2749867"/>
                <a:gd name="connsiteX14" fmla="*/ 380048 w 2959417"/>
                <a:gd name="connsiteY14" fmla="*/ 678180 h 2749867"/>
                <a:gd name="connsiteX15" fmla="*/ 249555 w 2959417"/>
                <a:gd name="connsiteY15" fmla="*/ 981075 h 2749867"/>
                <a:gd name="connsiteX16" fmla="*/ 78105 w 2959417"/>
                <a:gd name="connsiteY16" fmla="*/ 842010 h 2749867"/>
                <a:gd name="connsiteX17" fmla="*/ 201930 w 2959417"/>
                <a:gd name="connsiteY17" fmla="*/ 1277303 h 2749867"/>
                <a:gd name="connsiteX18" fmla="*/ 455295 w 2959417"/>
                <a:gd name="connsiteY18" fmla="*/ 902018 h 2749867"/>
                <a:gd name="connsiteX19" fmla="*/ 249555 w 2959417"/>
                <a:gd name="connsiteY19" fmla="*/ 981075 h 2749867"/>
                <a:gd name="connsiteX20" fmla="*/ 200978 w 2959417"/>
                <a:gd name="connsiteY20" fmla="*/ 1306830 h 2749867"/>
                <a:gd name="connsiteX21" fmla="*/ 0 w 2959417"/>
                <a:gd name="connsiteY21" fmla="*/ 1216343 h 2749867"/>
                <a:gd name="connsiteX22" fmla="*/ 231458 w 2959417"/>
                <a:gd name="connsiteY22" fmla="*/ 1604963 h 2749867"/>
                <a:gd name="connsiteX23" fmla="*/ 381000 w 2959417"/>
                <a:gd name="connsiteY23" fmla="*/ 1177290 h 2749867"/>
                <a:gd name="connsiteX24" fmla="*/ 200978 w 2959417"/>
                <a:gd name="connsiteY24" fmla="*/ 1306830 h 2749867"/>
                <a:gd name="connsiteX25" fmla="*/ 238125 w 2959417"/>
                <a:gd name="connsiteY25" fmla="*/ 1634490 h 2749867"/>
                <a:gd name="connsiteX26" fmla="*/ 20003 w 2959417"/>
                <a:gd name="connsiteY26" fmla="*/ 1598295 h 2749867"/>
                <a:gd name="connsiteX27" fmla="*/ 342900 w 2959417"/>
                <a:gd name="connsiteY27" fmla="*/ 1914525 h 2749867"/>
                <a:gd name="connsiteX28" fmla="*/ 378143 w 2959417"/>
                <a:gd name="connsiteY28" fmla="*/ 1463040 h 2749867"/>
                <a:gd name="connsiteX29" fmla="*/ 238125 w 2959417"/>
                <a:gd name="connsiteY29" fmla="*/ 1634490 h 2749867"/>
                <a:gd name="connsiteX30" fmla="*/ 357188 w 2959417"/>
                <a:gd name="connsiteY30" fmla="*/ 1942148 h 2749867"/>
                <a:gd name="connsiteX31" fmla="*/ 137160 w 2959417"/>
                <a:gd name="connsiteY31" fmla="*/ 1962150 h 2749867"/>
                <a:gd name="connsiteX32" fmla="*/ 530543 w 2959417"/>
                <a:gd name="connsiteY32" fmla="*/ 2185988 h 2749867"/>
                <a:gd name="connsiteX33" fmla="*/ 448628 w 2959417"/>
                <a:gd name="connsiteY33" fmla="*/ 1741170 h 2749867"/>
                <a:gd name="connsiteX34" fmla="*/ 357188 w 2959417"/>
                <a:gd name="connsiteY34" fmla="*/ 1942148 h 2749867"/>
                <a:gd name="connsiteX35" fmla="*/ 550545 w 2959417"/>
                <a:gd name="connsiteY35" fmla="*/ 2208848 h 2749867"/>
                <a:gd name="connsiteX36" fmla="*/ 342900 w 2959417"/>
                <a:gd name="connsiteY36" fmla="*/ 2285048 h 2749867"/>
                <a:gd name="connsiteX37" fmla="*/ 781050 w 2959417"/>
                <a:gd name="connsiteY37" fmla="*/ 2400300 h 2749867"/>
                <a:gd name="connsiteX38" fmla="*/ 588645 w 2959417"/>
                <a:gd name="connsiteY38" fmla="*/ 1990725 h 2749867"/>
                <a:gd name="connsiteX39" fmla="*/ 550545 w 2959417"/>
                <a:gd name="connsiteY39" fmla="*/ 2208848 h 2749867"/>
                <a:gd name="connsiteX40" fmla="*/ 806768 w 2959417"/>
                <a:gd name="connsiteY40" fmla="*/ 2416493 h 2749867"/>
                <a:gd name="connsiteX41" fmla="*/ 625793 w 2959417"/>
                <a:gd name="connsiteY41" fmla="*/ 2543175 h 2749867"/>
                <a:gd name="connsiteX42" fmla="*/ 1078230 w 2959417"/>
                <a:gd name="connsiteY42" fmla="*/ 2543175 h 2749867"/>
                <a:gd name="connsiteX43" fmla="*/ 787718 w 2959417"/>
                <a:gd name="connsiteY43" fmla="*/ 2196465 h 2749867"/>
                <a:gd name="connsiteX44" fmla="*/ 806768 w 2959417"/>
                <a:gd name="connsiteY44" fmla="*/ 2416493 h 2749867"/>
                <a:gd name="connsiteX45" fmla="*/ 2171700 w 2959417"/>
                <a:gd name="connsiteY45" fmla="*/ 2196465 h 2749867"/>
                <a:gd name="connsiteX46" fmla="*/ 1881188 w 2959417"/>
                <a:gd name="connsiteY46" fmla="*/ 2543175 h 2749867"/>
                <a:gd name="connsiteX47" fmla="*/ 2333625 w 2959417"/>
                <a:gd name="connsiteY47" fmla="*/ 2543175 h 2749867"/>
                <a:gd name="connsiteX48" fmla="*/ 2152650 w 2959417"/>
                <a:gd name="connsiteY48" fmla="*/ 2416493 h 2749867"/>
                <a:gd name="connsiteX49" fmla="*/ 2171700 w 2959417"/>
                <a:gd name="connsiteY49" fmla="*/ 2196465 h 2749867"/>
                <a:gd name="connsiteX50" fmla="*/ 1249680 w 2959417"/>
                <a:gd name="connsiteY50" fmla="*/ 2531745 h 2749867"/>
                <a:gd name="connsiteX51" fmla="*/ 1287780 w 2959417"/>
                <a:gd name="connsiteY51" fmla="*/ 2748915 h 2749867"/>
                <a:gd name="connsiteX52" fmla="*/ 1479233 w 2959417"/>
                <a:gd name="connsiteY52" fmla="*/ 2338388 h 2749867"/>
                <a:gd name="connsiteX53" fmla="*/ 1042035 w 2959417"/>
                <a:gd name="connsiteY53" fmla="*/ 2455545 h 2749867"/>
                <a:gd name="connsiteX54" fmla="*/ 1249680 w 2959417"/>
                <a:gd name="connsiteY54" fmla="*/ 2531745 h 2749867"/>
                <a:gd name="connsiteX55" fmla="*/ 1916430 w 2959417"/>
                <a:gd name="connsiteY55" fmla="*/ 2456498 h 2749867"/>
                <a:gd name="connsiteX56" fmla="*/ 1479233 w 2959417"/>
                <a:gd name="connsiteY56" fmla="*/ 2339340 h 2749867"/>
                <a:gd name="connsiteX57" fmla="*/ 1670685 w 2959417"/>
                <a:gd name="connsiteY57" fmla="*/ 2749868 h 2749867"/>
                <a:gd name="connsiteX58" fmla="*/ 1708785 w 2959417"/>
                <a:gd name="connsiteY58" fmla="*/ 2532698 h 2749867"/>
                <a:gd name="connsiteX59" fmla="*/ 1916430 w 2959417"/>
                <a:gd name="connsiteY59" fmla="*/ 2456498 h 2749867"/>
                <a:gd name="connsiteX60" fmla="*/ 1910715 w 2959417"/>
                <a:gd name="connsiteY60" fmla="*/ 307658 h 2749867"/>
                <a:gd name="connsiteX61" fmla="*/ 2354580 w 2959417"/>
                <a:gd name="connsiteY61" fmla="*/ 398145 h 2749867"/>
                <a:gd name="connsiteX62" fmla="*/ 2138363 w 2959417"/>
                <a:gd name="connsiteY62" fmla="*/ 0 h 2749867"/>
                <a:gd name="connsiteX63" fmla="*/ 2113598 w 2959417"/>
                <a:gd name="connsiteY63" fmla="*/ 219075 h 2749867"/>
                <a:gd name="connsiteX64" fmla="*/ 1910715 w 2959417"/>
                <a:gd name="connsiteY64" fmla="*/ 307658 h 2749867"/>
                <a:gd name="connsiteX65" fmla="*/ 2157413 w 2959417"/>
                <a:gd name="connsiteY65" fmla="*/ 451485 h 2749867"/>
                <a:gd name="connsiteX66" fmla="*/ 2563178 w 2959417"/>
                <a:gd name="connsiteY66" fmla="*/ 651510 h 2749867"/>
                <a:gd name="connsiteX67" fmla="*/ 2456498 w 2959417"/>
                <a:gd name="connsiteY67" fmla="*/ 211455 h 2749867"/>
                <a:gd name="connsiteX68" fmla="*/ 2376488 w 2959417"/>
                <a:gd name="connsiteY68" fmla="*/ 417195 h 2749867"/>
                <a:gd name="connsiteX69" fmla="*/ 2157413 w 2959417"/>
                <a:gd name="connsiteY69" fmla="*/ 451485 h 2749867"/>
                <a:gd name="connsiteX70" fmla="*/ 2503170 w 2959417"/>
                <a:gd name="connsiteY70" fmla="*/ 902018 h 2749867"/>
                <a:gd name="connsiteX71" fmla="*/ 2756535 w 2959417"/>
                <a:gd name="connsiteY71" fmla="*/ 1277303 h 2749867"/>
                <a:gd name="connsiteX72" fmla="*/ 2880360 w 2959417"/>
                <a:gd name="connsiteY72" fmla="*/ 842010 h 2749867"/>
                <a:gd name="connsiteX73" fmla="*/ 2708910 w 2959417"/>
                <a:gd name="connsiteY73" fmla="*/ 981075 h 2749867"/>
                <a:gd name="connsiteX74" fmla="*/ 2503170 w 2959417"/>
                <a:gd name="connsiteY74" fmla="*/ 902018 h 2749867"/>
                <a:gd name="connsiteX75" fmla="*/ 2578418 w 2959417"/>
                <a:gd name="connsiteY75" fmla="*/ 1177290 h 2749867"/>
                <a:gd name="connsiteX76" fmla="*/ 2727960 w 2959417"/>
                <a:gd name="connsiteY76" fmla="*/ 1604963 h 2749867"/>
                <a:gd name="connsiteX77" fmla="*/ 2959418 w 2959417"/>
                <a:gd name="connsiteY77" fmla="*/ 1216343 h 2749867"/>
                <a:gd name="connsiteX78" fmla="*/ 2758440 w 2959417"/>
                <a:gd name="connsiteY78" fmla="*/ 1306830 h 2749867"/>
                <a:gd name="connsiteX79" fmla="*/ 2578418 w 2959417"/>
                <a:gd name="connsiteY79" fmla="*/ 1177290 h 2749867"/>
                <a:gd name="connsiteX80" fmla="*/ 2581275 w 2959417"/>
                <a:gd name="connsiteY80" fmla="*/ 1463993 h 2749867"/>
                <a:gd name="connsiteX81" fmla="*/ 2616518 w 2959417"/>
                <a:gd name="connsiteY81" fmla="*/ 1915478 h 2749867"/>
                <a:gd name="connsiteX82" fmla="*/ 2939415 w 2959417"/>
                <a:gd name="connsiteY82" fmla="*/ 1598295 h 2749867"/>
                <a:gd name="connsiteX83" fmla="*/ 2721293 w 2959417"/>
                <a:gd name="connsiteY83" fmla="*/ 1634490 h 2749867"/>
                <a:gd name="connsiteX84" fmla="*/ 2581275 w 2959417"/>
                <a:gd name="connsiteY84" fmla="*/ 1463993 h 2749867"/>
                <a:gd name="connsiteX85" fmla="*/ 2509838 w 2959417"/>
                <a:gd name="connsiteY85" fmla="*/ 1741170 h 2749867"/>
                <a:gd name="connsiteX86" fmla="*/ 2427923 w 2959417"/>
                <a:gd name="connsiteY86" fmla="*/ 2185988 h 2749867"/>
                <a:gd name="connsiteX87" fmla="*/ 2821305 w 2959417"/>
                <a:gd name="connsiteY87" fmla="*/ 1962150 h 2749867"/>
                <a:gd name="connsiteX88" fmla="*/ 2601278 w 2959417"/>
                <a:gd name="connsiteY88" fmla="*/ 1941195 h 2749867"/>
                <a:gd name="connsiteX89" fmla="*/ 2509838 w 2959417"/>
                <a:gd name="connsiteY89" fmla="*/ 1741170 h 2749867"/>
                <a:gd name="connsiteX90" fmla="*/ 2370773 w 2959417"/>
                <a:gd name="connsiteY90" fmla="*/ 1990725 h 2749867"/>
                <a:gd name="connsiteX91" fmla="*/ 2178368 w 2959417"/>
                <a:gd name="connsiteY91" fmla="*/ 2400300 h 2749867"/>
                <a:gd name="connsiteX92" fmla="*/ 2615565 w 2959417"/>
                <a:gd name="connsiteY92" fmla="*/ 2285048 h 2749867"/>
                <a:gd name="connsiteX93" fmla="*/ 2407920 w 2959417"/>
                <a:gd name="connsiteY93" fmla="*/ 2208848 h 2749867"/>
                <a:gd name="connsiteX94" fmla="*/ 2370773 w 2959417"/>
                <a:gd name="connsiteY94" fmla="*/ 1990725 h 2749867"/>
                <a:gd name="connsiteX95" fmla="*/ 2359343 w 2959417"/>
                <a:gd name="connsiteY95" fmla="*/ 654368 h 2749867"/>
                <a:gd name="connsiteX96" fmla="*/ 2700338 w 2959417"/>
                <a:gd name="connsiteY96" fmla="*/ 951548 h 2749867"/>
                <a:gd name="connsiteX97" fmla="*/ 2708910 w 2959417"/>
                <a:gd name="connsiteY97" fmla="*/ 499110 h 2749867"/>
                <a:gd name="connsiteX98" fmla="*/ 2578418 w 2959417"/>
                <a:gd name="connsiteY98" fmla="*/ 677228 h 2749867"/>
                <a:gd name="connsiteX99" fmla="*/ 2359343 w 2959417"/>
                <a:gd name="connsiteY99" fmla="*/ 654368 h 274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959417" h="2749867">
                  <a:moveTo>
                    <a:pt x="1048703" y="307658"/>
                  </a:moveTo>
                  <a:lnTo>
                    <a:pt x="604838" y="398145"/>
                  </a:lnTo>
                  <a:lnTo>
                    <a:pt x="821055" y="0"/>
                  </a:lnTo>
                  <a:lnTo>
                    <a:pt x="845820" y="219075"/>
                  </a:lnTo>
                  <a:lnTo>
                    <a:pt x="1048703" y="307658"/>
                  </a:lnTo>
                  <a:close/>
                  <a:moveTo>
                    <a:pt x="582930" y="418148"/>
                  </a:moveTo>
                  <a:lnTo>
                    <a:pt x="502920" y="212408"/>
                  </a:lnTo>
                  <a:lnTo>
                    <a:pt x="396240" y="652463"/>
                  </a:lnTo>
                  <a:lnTo>
                    <a:pt x="802005" y="452438"/>
                  </a:lnTo>
                  <a:lnTo>
                    <a:pt x="582930" y="418148"/>
                  </a:lnTo>
                  <a:close/>
                  <a:moveTo>
                    <a:pt x="380048" y="678180"/>
                  </a:moveTo>
                  <a:lnTo>
                    <a:pt x="249555" y="499110"/>
                  </a:lnTo>
                  <a:lnTo>
                    <a:pt x="258128" y="951548"/>
                  </a:lnTo>
                  <a:lnTo>
                    <a:pt x="599123" y="654368"/>
                  </a:lnTo>
                  <a:lnTo>
                    <a:pt x="380048" y="678180"/>
                  </a:lnTo>
                  <a:close/>
                  <a:moveTo>
                    <a:pt x="249555" y="981075"/>
                  </a:moveTo>
                  <a:lnTo>
                    <a:pt x="78105" y="842010"/>
                  </a:lnTo>
                  <a:lnTo>
                    <a:pt x="201930" y="1277303"/>
                  </a:lnTo>
                  <a:lnTo>
                    <a:pt x="455295" y="902018"/>
                  </a:lnTo>
                  <a:lnTo>
                    <a:pt x="249555" y="981075"/>
                  </a:lnTo>
                  <a:close/>
                  <a:moveTo>
                    <a:pt x="200978" y="1306830"/>
                  </a:moveTo>
                  <a:lnTo>
                    <a:pt x="0" y="1216343"/>
                  </a:lnTo>
                  <a:lnTo>
                    <a:pt x="231458" y="1604963"/>
                  </a:lnTo>
                  <a:lnTo>
                    <a:pt x="381000" y="1177290"/>
                  </a:lnTo>
                  <a:lnTo>
                    <a:pt x="200978" y="1306830"/>
                  </a:lnTo>
                  <a:close/>
                  <a:moveTo>
                    <a:pt x="238125" y="1634490"/>
                  </a:moveTo>
                  <a:lnTo>
                    <a:pt x="20003" y="1598295"/>
                  </a:lnTo>
                  <a:lnTo>
                    <a:pt x="342900" y="1914525"/>
                  </a:lnTo>
                  <a:lnTo>
                    <a:pt x="378143" y="1463040"/>
                  </a:lnTo>
                  <a:lnTo>
                    <a:pt x="238125" y="1634490"/>
                  </a:lnTo>
                  <a:close/>
                  <a:moveTo>
                    <a:pt x="357188" y="1942148"/>
                  </a:moveTo>
                  <a:lnTo>
                    <a:pt x="137160" y="1962150"/>
                  </a:lnTo>
                  <a:lnTo>
                    <a:pt x="530543" y="2185988"/>
                  </a:lnTo>
                  <a:lnTo>
                    <a:pt x="448628" y="1741170"/>
                  </a:lnTo>
                  <a:lnTo>
                    <a:pt x="357188" y="1942148"/>
                  </a:lnTo>
                  <a:close/>
                  <a:moveTo>
                    <a:pt x="550545" y="2208848"/>
                  </a:moveTo>
                  <a:lnTo>
                    <a:pt x="342900" y="2285048"/>
                  </a:lnTo>
                  <a:lnTo>
                    <a:pt x="781050" y="2400300"/>
                  </a:lnTo>
                  <a:lnTo>
                    <a:pt x="588645" y="1990725"/>
                  </a:lnTo>
                  <a:lnTo>
                    <a:pt x="550545" y="2208848"/>
                  </a:lnTo>
                  <a:close/>
                  <a:moveTo>
                    <a:pt x="806768" y="2416493"/>
                  </a:moveTo>
                  <a:lnTo>
                    <a:pt x="625793" y="2543175"/>
                  </a:lnTo>
                  <a:lnTo>
                    <a:pt x="1078230" y="2543175"/>
                  </a:lnTo>
                  <a:lnTo>
                    <a:pt x="787718" y="2196465"/>
                  </a:lnTo>
                  <a:lnTo>
                    <a:pt x="806768" y="2416493"/>
                  </a:lnTo>
                  <a:close/>
                  <a:moveTo>
                    <a:pt x="2171700" y="2196465"/>
                  </a:moveTo>
                  <a:lnTo>
                    <a:pt x="1881188" y="2543175"/>
                  </a:lnTo>
                  <a:lnTo>
                    <a:pt x="2333625" y="2543175"/>
                  </a:lnTo>
                  <a:lnTo>
                    <a:pt x="2152650" y="2416493"/>
                  </a:lnTo>
                  <a:lnTo>
                    <a:pt x="2171700" y="2196465"/>
                  </a:lnTo>
                  <a:close/>
                  <a:moveTo>
                    <a:pt x="1249680" y="2531745"/>
                  </a:moveTo>
                  <a:lnTo>
                    <a:pt x="1287780" y="2748915"/>
                  </a:lnTo>
                  <a:lnTo>
                    <a:pt x="1479233" y="2338388"/>
                  </a:lnTo>
                  <a:lnTo>
                    <a:pt x="1042035" y="2455545"/>
                  </a:lnTo>
                  <a:lnTo>
                    <a:pt x="1249680" y="2531745"/>
                  </a:lnTo>
                  <a:close/>
                  <a:moveTo>
                    <a:pt x="1916430" y="2456498"/>
                  </a:moveTo>
                  <a:lnTo>
                    <a:pt x="1479233" y="2339340"/>
                  </a:lnTo>
                  <a:lnTo>
                    <a:pt x="1670685" y="2749868"/>
                  </a:lnTo>
                  <a:lnTo>
                    <a:pt x="1708785" y="2532698"/>
                  </a:lnTo>
                  <a:lnTo>
                    <a:pt x="1916430" y="2456498"/>
                  </a:lnTo>
                  <a:close/>
                  <a:moveTo>
                    <a:pt x="1910715" y="307658"/>
                  </a:moveTo>
                  <a:lnTo>
                    <a:pt x="2354580" y="398145"/>
                  </a:lnTo>
                  <a:lnTo>
                    <a:pt x="2138363" y="0"/>
                  </a:lnTo>
                  <a:lnTo>
                    <a:pt x="2113598" y="219075"/>
                  </a:lnTo>
                  <a:lnTo>
                    <a:pt x="1910715" y="307658"/>
                  </a:lnTo>
                  <a:close/>
                  <a:moveTo>
                    <a:pt x="2157413" y="451485"/>
                  </a:moveTo>
                  <a:lnTo>
                    <a:pt x="2563178" y="651510"/>
                  </a:lnTo>
                  <a:lnTo>
                    <a:pt x="2456498" y="211455"/>
                  </a:lnTo>
                  <a:lnTo>
                    <a:pt x="2376488" y="417195"/>
                  </a:lnTo>
                  <a:lnTo>
                    <a:pt x="2157413" y="451485"/>
                  </a:lnTo>
                  <a:close/>
                  <a:moveTo>
                    <a:pt x="2503170" y="902018"/>
                  </a:moveTo>
                  <a:lnTo>
                    <a:pt x="2756535" y="1277303"/>
                  </a:lnTo>
                  <a:lnTo>
                    <a:pt x="2880360" y="842010"/>
                  </a:lnTo>
                  <a:lnTo>
                    <a:pt x="2708910" y="981075"/>
                  </a:lnTo>
                  <a:lnTo>
                    <a:pt x="2503170" y="902018"/>
                  </a:lnTo>
                  <a:close/>
                  <a:moveTo>
                    <a:pt x="2578418" y="1177290"/>
                  </a:moveTo>
                  <a:lnTo>
                    <a:pt x="2727960" y="1604963"/>
                  </a:lnTo>
                  <a:lnTo>
                    <a:pt x="2959418" y="1216343"/>
                  </a:lnTo>
                  <a:lnTo>
                    <a:pt x="2758440" y="1306830"/>
                  </a:lnTo>
                  <a:lnTo>
                    <a:pt x="2578418" y="1177290"/>
                  </a:lnTo>
                  <a:close/>
                  <a:moveTo>
                    <a:pt x="2581275" y="1463993"/>
                  </a:moveTo>
                  <a:lnTo>
                    <a:pt x="2616518" y="1915478"/>
                  </a:lnTo>
                  <a:lnTo>
                    <a:pt x="2939415" y="1598295"/>
                  </a:lnTo>
                  <a:lnTo>
                    <a:pt x="2721293" y="1634490"/>
                  </a:lnTo>
                  <a:lnTo>
                    <a:pt x="2581275" y="1463993"/>
                  </a:lnTo>
                  <a:close/>
                  <a:moveTo>
                    <a:pt x="2509838" y="1741170"/>
                  </a:moveTo>
                  <a:lnTo>
                    <a:pt x="2427923" y="2185988"/>
                  </a:lnTo>
                  <a:lnTo>
                    <a:pt x="2821305" y="1962150"/>
                  </a:lnTo>
                  <a:lnTo>
                    <a:pt x="2601278" y="1941195"/>
                  </a:lnTo>
                  <a:lnTo>
                    <a:pt x="2509838" y="1741170"/>
                  </a:lnTo>
                  <a:close/>
                  <a:moveTo>
                    <a:pt x="2370773" y="1990725"/>
                  </a:moveTo>
                  <a:lnTo>
                    <a:pt x="2178368" y="2400300"/>
                  </a:lnTo>
                  <a:lnTo>
                    <a:pt x="2615565" y="2285048"/>
                  </a:lnTo>
                  <a:lnTo>
                    <a:pt x="2407920" y="2208848"/>
                  </a:lnTo>
                  <a:lnTo>
                    <a:pt x="2370773" y="1990725"/>
                  </a:lnTo>
                  <a:close/>
                  <a:moveTo>
                    <a:pt x="2359343" y="654368"/>
                  </a:moveTo>
                  <a:lnTo>
                    <a:pt x="2700338" y="951548"/>
                  </a:lnTo>
                  <a:lnTo>
                    <a:pt x="2708910" y="499110"/>
                  </a:lnTo>
                  <a:lnTo>
                    <a:pt x="2578418" y="677228"/>
                  </a:lnTo>
                  <a:lnTo>
                    <a:pt x="2359343" y="654368"/>
                  </a:lnTo>
                  <a:close/>
                </a:path>
              </a:pathLst>
            </a:custGeom>
            <a:grpFill/>
            <a:ln w="9525" cap="flat">
              <a:noFill/>
              <a:prstDash val="solid"/>
              <a:miter/>
            </a:ln>
          </p:spPr>
          <p:txBody>
            <a:bodyPr rtlCol="0" anchor="ctr"/>
            <a:lstStyle/>
            <a:p>
              <a:endParaRPr lang="es-CO" sz="1350"/>
            </a:p>
          </p:txBody>
        </p:sp>
      </p:grpSp>
      <p:sp>
        <p:nvSpPr>
          <p:cNvPr id="10" name="4 Marcador de contenido">
            <a:extLst>
              <a:ext uri="{FF2B5EF4-FFF2-40B4-BE49-F238E27FC236}">
                <a16:creationId xmlns:a16="http://schemas.microsoft.com/office/drawing/2014/main" id="{EC7AE20F-226B-DDF1-46C9-0C92DFDCAAEF}"/>
              </a:ext>
            </a:extLst>
          </p:cNvPr>
          <p:cNvSpPr txBox="1">
            <a:spLocks/>
          </p:cNvSpPr>
          <p:nvPr/>
        </p:nvSpPr>
        <p:spPr bwMode="auto">
          <a:xfrm>
            <a:off x="5061693" y="4950318"/>
            <a:ext cx="4082307" cy="18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371" tIns="38186" rIns="76371" bIns="38186" numCol="1" anchor="t" anchorCtr="0" compatLnSpc="1">
            <a:prstTxWarp prst="textNoShape">
              <a:avLst/>
            </a:prstTxWarp>
          </a:bodyPr>
          <a:lstStyle>
            <a:lvl1pPr marL="0" marR="0" indent="0" algn="l" defTabSz="1018276" rtl="0" eaLnBrk="0" fontAlgn="base" latinLnBrk="0" hangingPunct="0">
              <a:lnSpc>
                <a:spcPts val="2600"/>
              </a:lnSpc>
              <a:spcBef>
                <a:spcPts val="557"/>
              </a:spcBef>
              <a:spcAft>
                <a:spcPts val="557"/>
              </a:spcAft>
              <a:buClr>
                <a:schemeClr val="tx2"/>
              </a:buClr>
              <a:buSzTx/>
              <a:buFont typeface="Arial" pitchFamily="34" charset="0"/>
              <a:buNone/>
              <a:tabLst/>
              <a:defRPr lang="es-CO" sz="1600" kern="1200" dirty="0" smtClean="0">
                <a:solidFill>
                  <a:schemeClr val="tx1"/>
                </a:solidFill>
                <a:latin typeface="+mn-lt"/>
                <a:ea typeface="+mn-ea"/>
                <a:cs typeface="+mn-cs"/>
              </a:defRPr>
            </a:lvl1pPr>
            <a:lvl2pPr marL="827349" indent="-318211" algn="l" rtl="0" eaLnBrk="1" fontAlgn="base" hangingPunct="1">
              <a:lnSpc>
                <a:spcPts val="2600"/>
              </a:lnSpc>
              <a:spcBef>
                <a:spcPct val="20000"/>
              </a:spcBef>
              <a:spcAft>
                <a:spcPct val="0"/>
              </a:spcAft>
              <a:buClr>
                <a:schemeClr val="tx1">
                  <a:lumMod val="40000"/>
                  <a:lumOff val="60000"/>
                </a:schemeClr>
              </a:buClr>
              <a:buSzPct val="65000"/>
              <a:buFont typeface="Arial" panose="020B0604020202020204" pitchFamily="34" charset="0"/>
              <a:buChar char="►"/>
              <a:defRPr sz="1600" kern="1200">
                <a:solidFill>
                  <a:schemeClr val="tx1"/>
                </a:solidFill>
                <a:latin typeface="+mn-lt"/>
                <a:ea typeface="+mn-ea"/>
                <a:cs typeface="+mn-cs"/>
              </a:defRPr>
            </a:lvl2pPr>
            <a:lvl3pPr marL="1272845"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3pPr>
            <a:lvl4pPr marL="1781983"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4pPr>
            <a:lvl5pPr marL="2291121" indent="-254569" algn="l" rtl="0" eaLnBrk="1" fontAlgn="base" hangingPunct="1">
              <a:lnSpc>
                <a:spcPts val="2600"/>
              </a:lnSpc>
              <a:spcBef>
                <a:spcPct val="20000"/>
              </a:spcBef>
              <a:spcAft>
                <a:spcPct val="0"/>
              </a:spcAft>
              <a:buClr>
                <a:schemeClr val="tx1">
                  <a:lumMod val="40000"/>
                  <a:lumOff val="60000"/>
                </a:schemeClr>
              </a:buClr>
              <a:buFont typeface="Arial" pitchFamily="34" charset="0"/>
              <a:buChar char="•"/>
              <a:defRPr sz="1600" kern="1200">
                <a:solidFill>
                  <a:schemeClr val="tx1"/>
                </a:solidFill>
                <a:latin typeface="+mn-lt"/>
                <a:ea typeface="+mn-ea"/>
                <a:cs typeface="+mn-cs"/>
              </a:defRPr>
            </a:lvl5pPr>
            <a:lvl6pPr marL="2800259"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9396"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8534"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7672" indent="-254569" algn="l" defTabSz="101827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lnSpc>
                <a:spcPct val="110000"/>
              </a:lnSpc>
              <a:spcBef>
                <a:spcPts val="0"/>
              </a:spcBef>
              <a:spcAft>
                <a:spcPts val="0"/>
              </a:spcAft>
              <a:buClr>
                <a:srgbClr val="FFC800"/>
              </a:buClr>
            </a:pPr>
            <a:r>
              <a:rPr lang="es-ES" sz="675" b="1">
                <a:solidFill>
                  <a:schemeClr val="accent1">
                    <a:lumMod val="40000"/>
                    <a:lumOff val="60000"/>
                  </a:schemeClr>
                </a:solidFill>
                <a:latin typeface="Verdana"/>
                <a:ea typeface="Verdana"/>
                <a:cs typeface="Verdana"/>
              </a:rPr>
              <a:t>Fuente:</a:t>
            </a:r>
            <a:r>
              <a:rPr lang="es-ES" sz="675">
                <a:solidFill>
                  <a:schemeClr val="accent1">
                    <a:lumMod val="40000"/>
                    <a:lumOff val="60000"/>
                  </a:schemeClr>
                </a:solidFill>
                <a:latin typeface="Verdana"/>
                <a:ea typeface="Verdana"/>
                <a:cs typeface="Verdana"/>
              </a:rPr>
              <a:t> </a:t>
            </a:r>
            <a:r>
              <a:rPr lang="es-MX" sz="675">
                <a:solidFill>
                  <a:schemeClr val="accent1">
                    <a:lumMod val="40000"/>
                    <a:lumOff val="60000"/>
                  </a:schemeClr>
                </a:solidFill>
                <a:latin typeface="Verdana"/>
                <a:ea typeface="Verdana"/>
                <a:cs typeface="Verdana"/>
              </a:rPr>
              <a:t>DF</a:t>
            </a:r>
            <a:endParaRPr lang="es-CO" sz="788">
              <a:solidFill>
                <a:schemeClr val="accent1">
                  <a:lumMod val="40000"/>
                  <a:lumOff val="6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extBox 32">
            <a:extLst>
              <a:ext uri="{FF2B5EF4-FFF2-40B4-BE49-F238E27FC236}">
                <a16:creationId xmlns:a16="http://schemas.microsoft.com/office/drawing/2014/main" id="{C9539608-B7C5-CDA4-B840-7DC8DD00027C}"/>
              </a:ext>
            </a:extLst>
          </p:cNvPr>
          <p:cNvSpPr txBox="1"/>
          <p:nvPr/>
        </p:nvSpPr>
        <p:spPr>
          <a:xfrm>
            <a:off x="681609" y="219654"/>
            <a:ext cx="7654669" cy="484748"/>
          </a:xfrm>
          <a:prstGeom prst="rect">
            <a:avLst/>
          </a:prstGeom>
          <a:noFill/>
        </p:spPr>
        <p:txBody>
          <a:bodyPr wrap="square" lIns="68580" tIns="34290" rIns="68580" bIns="34290" rtlCol="0" anchor="t">
            <a:spAutoFit/>
          </a:bodyPr>
          <a:lstStyle/>
          <a:p>
            <a:r>
              <a:rPr lang="es-CO" sz="2700" b="1">
                <a:solidFill>
                  <a:srgbClr val="263A8B"/>
                </a:solidFill>
                <a:latin typeface="Verdana" panose="020B0604030504040204" pitchFamily="34" charset="0"/>
                <a:ea typeface="Verdana" panose="020B0604030504040204" pitchFamily="34" charset="0"/>
                <a:cs typeface="Arial"/>
              </a:rPr>
              <a:t>RALF – Foro Secular</a:t>
            </a:r>
          </a:p>
        </p:txBody>
      </p:sp>
      <p:pic>
        <p:nvPicPr>
          <p:cNvPr id="3" name="Imagen 2">
            <a:extLst>
              <a:ext uri="{FF2B5EF4-FFF2-40B4-BE49-F238E27FC236}">
                <a16:creationId xmlns:a16="http://schemas.microsoft.com/office/drawing/2014/main" id="{195B378A-E6A9-9AC9-0B11-B33AC696AFCB}"/>
              </a:ext>
            </a:extLst>
          </p:cNvPr>
          <p:cNvPicPr>
            <a:picLocks noChangeAspect="1"/>
          </p:cNvPicPr>
          <p:nvPr/>
        </p:nvPicPr>
        <p:blipFill>
          <a:blip r:embed="rId3"/>
          <a:stretch>
            <a:fillRect/>
          </a:stretch>
        </p:blipFill>
        <p:spPr>
          <a:xfrm>
            <a:off x="748200" y="882401"/>
            <a:ext cx="3997411" cy="4043749"/>
          </a:xfrm>
          <a:prstGeom prst="rect">
            <a:avLst/>
          </a:prstGeom>
        </p:spPr>
      </p:pic>
      <p:sp>
        <p:nvSpPr>
          <p:cNvPr id="4" name="CuadroTexto 3">
            <a:extLst>
              <a:ext uri="{FF2B5EF4-FFF2-40B4-BE49-F238E27FC236}">
                <a16:creationId xmlns:a16="http://schemas.microsoft.com/office/drawing/2014/main" id="{A047714D-9576-4A13-951D-BFEE917F1272}"/>
              </a:ext>
            </a:extLst>
          </p:cNvPr>
          <p:cNvSpPr txBox="1"/>
          <p:nvPr/>
        </p:nvSpPr>
        <p:spPr>
          <a:xfrm>
            <a:off x="5542532" y="1431621"/>
            <a:ext cx="2701028" cy="288540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s-ES" sz="1050">
                <a:solidFill>
                  <a:srgbClr val="161616"/>
                </a:solidFill>
                <a:latin typeface="Verdana" panose="020B0604030504040204" pitchFamily="34" charset="0"/>
                <a:ea typeface="Verdana" panose="020B0604030504040204" pitchFamily="34" charset="0"/>
                <a:cs typeface="Segoe UI"/>
              </a:rPr>
              <a:t>Los </a:t>
            </a:r>
            <a:r>
              <a:rPr lang="es-ES" sz="1050" b="1">
                <a:solidFill>
                  <a:srgbClr val="161616"/>
                </a:solidFill>
                <a:latin typeface="Verdana" panose="020B0604030504040204" pitchFamily="34" charset="0"/>
                <a:ea typeface="Verdana" panose="020B0604030504040204" pitchFamily="34" charset="0"/>
                <a:cs typeface="Segoe UI"/>
              </a:rPr>
              <a:t>agentes de inteligencia artificial</a:t>
            </a:r>
            <a:r>
              <a:rPr lang="es-ES" sz="1050">
                <a:solidFill>
                  <a:srgbClr val="161616"/>
                </a:solidFill>
                <a:latin typeface="Verdana" panose="020B0604030504040204" pitchFamily="34" charset="0"/>
                <a:ea typeface="Verdana" panose="020B0604030504040204" pitchFamily="34" charset="0"/>
                <a:cs typeface="Segoe UI"/>
              </a:rPr>
              <a:t> están diseñados para realizar tareas específicas, responder preguntas y automatizar procesos para los usuarios. Estos agentes varían ampliamente en complejidad. Van desde </a:t>
            </a:r>
            <a:r>
              <a:rPr lang="es-ES" sz="1050" err="1">
                <a:solidFill>
                  <a:srgbClr val="161616"/>
                </a:solidFill>
                <a:latin typeface="Verdana" panose="020B0604030504040204" pitchFamily="34" charset="0"/>
                <a:ea typeface="Verdana" panose="020B0604030504040204" pitchFamily="34" charset="0"/>
                <a:cs typeface="Segoe UI"/>
              </a:rPr>
              <a:t>bots</a:t>
            </a:r>
            <a:r>
              <a:rPr lang="es-ES" sz="1050">
                <a:solidFill>
                  <a:srgbClr val="161616"/>
                </a:solidFill>
                <a:latin typeface="Verdana" panose="020B0604030504040204" pitchFamily="34" charset="0"/>
                <a:ea typeface="Verdana" panose="020B0604030504040204" pitchFamily="34" charset="0"/>
                <a:cs typeface="Segoe UI"/>
              </a:rPr>
              <a:t> de chat simples, hasta asistentes avanzados de inteligencia artificial en forma de sistemas digitales o robóticos que pueden ejecutar flujos de trabajo complejos de forma autónoma. (Microsoft)</a:t>
            </a:r>
            <a:endParaRPr lang="es-ES" sz="1050">
              <a:latin typeface="Verdana" panose="020B0604030504040204" pitchFamily="34" charset="0"/>
              <a:ea typeface="Verdana" panose="020B0604030504040204" pitchFamily="34" charset="0"/>
            </a:endParaRPr>
          </a:p>
          <a:p>
            <a:endParaRPr lang="es-ES" sz="1050" i="1">
              <a:latin typeface="Verdana" panose="020B0604030504040204" pitchFamily="34" charset="0"/>
              <a:ea typeface="Verdana" panose="020B0604030504040204" pitchFamily="34" charset="0"/>
              <a:cs typeface="Segoe UI"/>
            </a:endParaRPr>
          </a:p>
          <a:p>
            <a:endParaRPr lang="es-ES" i="1">
              <a:latin typeface="Verdana" panose="020B0604030504040204" pitchFamily="34" charset="0"/>
              <a:ea typeface="Verdana" panose="020B0604030504040204" pitchFamily="34" charset="0"/>
              <a:cs typeface="Segoe UI"/>
            </a:endParaRPr>
          </a:p>
          <a:p>
            <a:r>
              <a:rPr lang="es-ES">
                <a:latin typeface="Verdana" panose="020B0604030504040204" pitchFamily="34" charset="0"/>
                <a:ea typeface="Verdana" panose="020B0604030504040204" pitchFamily="34" charset="0"/>
                <a:cs typeface="+mn-lt"/>
                <a:hlinkClick r:id="rId4"/>
              </a:rPr>
              <a:t>RALF - Secular </a:t>
            </a:r>
            <a:r>
              <a:rPr lang="es-ES" err="1">
                <a:latin typeface="Verdana" panose="020B0604030504040204" pitchFamily="34" charset="0"/>
                <a:ea typeface="Verdana" panose="020B0604030504040204" pitchFamily="34" charset="0"/>
                <a:cs typeface="+mn-lt"/>
                <a:hlinkClick r:id="rId4"/>
              </a:rPr>
              <a:t>Forum</a:t>
            </a:r>
            <a:endParaRPr lang="es-ES">
              <a:latin typeface="Verdana" panose="020B0604030504040204" pitchFamily="34" charset="0"/>
              <a:ea typeface="Verdana" panose="020B0604030504040204" pitchFamily="34" charset="0"/>
            </a:endParaRPr>
          </a:p>
        </p:txBody>
      </p:sp>
      <p:sp>
        <p:nvSpPr>
          <p:cNvPr id="8" name="CuadroTexto 7">
            <a:extLst>
              <a:ext uri="{FF2B5EF4-FFF2-40B4-BE49-F238E27FC236}">
                <a16:creationId xmlns:a16="http://schemas.microsoft.com/office/drawing/2014/main" id="{C89CF009-6B2E-CBE0-555A-F71E18A83938}"/>
              </a:ext>
            </a:extLst>
          </p:cNvPr>
          <p:cNvSpPr txBox="1"/>
          <p:nvPr/>
        </p:nvSpPr>
        <p:spPr>
          <a:xfrm>
            <a:off x="2184930" y="1110674"/>
            <a:ext cx="1416888" cy="577081"/>
          </a:xfrm>
          <a:prstGeom prst="rect">
            <a:avLst/>
          </a:prstGeom>
          <a:solidFill>
            <a:schemeClr val="accent1"/>
          </a:solidFill>
          <a:ln>
            <a:solidFill>
              <a:srgbClr val="4472C4"/>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s-ES" sz="3300" b="1" err="1">
                <a:solidFill>
                  <a:schemeClr val="bg1"/>
                </a:solidFill>
                <a:ea typeface="Calibri"/>
                <a:cs typeface="Calibri"/>
              </a:rPr>
              <a:t>Agent</a:t>
            </a:r>
            <a:endParaRPr lang="es-ES" sz="3300" b="1">
              <a:solidFill>
                <a:schemeClr val="bg1"/>
              </a:solidFill>
            </a:endParaRPr>
          </a:p>
        </p:txBody>
      </p:sp>
      <p:sp>
        <p:nvSpPr>
          <p:cNvPr id="9" name="CuadroTexto 8">
            <a:extLst>
              <a:ext uri="{FF2B5EF4-FFF2-40B4-BE49-F238E27FC236}">
                <a16:creationId xmlns:a16="http://schemas.microsoft.com/office/drawing/2014/main" id="{ACAA9D9E-086C-611B-BC92-B26B6D015CF0}"/>
              </a:ext>
            </a:extLst>
          </p:cNvPr>
          <p:cNvSpPr txBox="1"/>
          <p:nvPr/>
        </p:nvSpPr>
        <p:spPr>
          <a:xfrm>
            <a:off x="1225010" y="4317026"/>
            <a:ext cx="1453563" cy="392415"/>
          </a:xfrm>
          <a:prstGeom prst="rect">
            <a:avLst/>
          </a:prstGeom>
          <a:solidFill>
            <a:schemeClr val="accent1"/>
          </a:solid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s-ES" sz="2100" b="1" err="1">
                <a:solidFill>
                  <a:schemeClr val="bg1"/>
                </a:solidFill>
                <a:ea typeface="Calibri"/>
                <a:cs typeface="Calibri"/>
              </a:rPr>
              <a:t>Assistant</a:t>
            </a:r>
            <a:r>
              <a:rPr lang="es-ES" sz="2100" b="1">
                <a:solidFill>
                  <a:schemeClr val="bg1"/>
                </a:solidFill>
                <a:ea typeface="Calibri"/>
                <a:cs typeface="Calibri"/>
              </a:rPr>
              <a:t> </a:t>
            </a:r>
          </a:p>
        </p:txBody>
      </p:sp>
      <p:sp>
        <p:nvSpPr>
          <p:cNvPr id="13" name="CuadroTexto 12">
            <a:extLst>
              <a:ext uri="{FF2B5EF4-FFF2-40B4-BE49-F238E27FC236}">
                <a16:creationId xmlns:a16="http://schemas.microsoft.com/office/drawing/2014/main" id="{18487EFE-6648-887B-240F-81650D68A905}"/>
              </a:ext>
            </a:extLst>
          </p:cNvPr>
          <p:cNvSpPr txBox="1"/>
          <p:nvPr/>
        </p:nvSpPr>
        <p:spPr>
          <a:xfrm>
            <a:off x="2400691" y="3708972"/>
            <a:ext cx="875786" cy="484748"/>
          </a:xfrm>
          <a:prstGeom prst="rect">
            <a:avLst/>
          </a:prstGeom>
          <a:solidFill>
            <a:schemeClr val="accent1"/>
          </a:solid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s-ES" sz="2700" b="1">
                <a:solidFill>
                  <a:schemeClr val="bg1"/>
                </a:solidFill>
                <a:ea typeface="Calibri"/>
                <a:cs typeface="Calibri"/>
              </a:rPr>
              <a:t>RAG</a:t>
            </a:r>
          </a:p>
        </p:txBody>
      </p:sp>
      <p:sp>
        <p:nvSpPr>
          <p:cNvPr id="14" name="CuadroTexto 13">
            <a:extLst>
              <a:ext uri="{FF2B5EF4-FFF2-40B4-BE49-F238E27FC236}">
                <a16:creationId xmlns:a16="http://schemas.microsoft.com/office/drawing/2014/main" id="{4E6B8F16-71E1-9753-9523-3260AD73454D}"/>
              </a:ext>
            </a:extLst>
          </p:cNvPr>
          <p:cNvSpPr txBox="1"/>
          <p:nvPr/>
        </p:nvSpPr>
        <p:spPr>
          <a:xfrm>
            <a:off x="3844887" y="4403316"/>
            <a:ext cx="900724" cy="392415"/>
          </a:xfrm>
          <a:prstGeom prst="rect">
            <a:avLst/>
          </a:prstGeom>
          <a:solidFill>
            <a:schemeClr val="accent1"/>
          </a:solid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s-ES" sz="2100" b="1">
                <a:solidFill>
                  <a:schemeClr val="bg1"/>
                </a:solidFill>
                <a:ea typeface="Calibri"/>
                <a:cs typeface="Calibri"/>
              </a:rPr>
              <a:t>Tool</a:t>
            </a:r>
          </a:p>
        </p:txBody>
      </p:sp>
      <p:sp>
        <p:nvSpPr>
          <p:cNvPr id="2" name="CuadroTexto 1">
            <a:extLst>
              <a:ext uri="{FF2B5EF4-FFF2-40B4-BE49-F238E27FC236}">
                <a16:creationId xmlns:a16="http://schemas.microsoft.com/office/drawing/2014/main" id="{3CF01AD9-2F10-81D8-442E-F57A33BEEAA9}"/>
              </a:ext>
            </a:extLst>
          </p:cNvPr>
          <p:cNvSpPr txBox="1"/>
          <p:nvPr/>
        </p:nvSpPr>
        <p:spPr>
          <a:xfrm>
            <a:off x="3844887" y="3955383"/>
            <a:ext cx="612239" cy="392415"/>
          </a:xfrm>
          <a:prstGeom prst="rect">
            <a:avLst/>
          </a:prstGeom>
          <a:solidFill>
            <a:schemeClr val="accent1"/>
          </a:solid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s-ES" sz="2100" b="1">
                <a:solidFill>
                  <a:schemeClr val="bg1"/>
                </a:solidFill>
                <a:ea typeface="Calibri"/>
                <a:cs typeface="Calibri"/>
              </a:rPr>
              <a:t>DB</a:t>
            </a:r>
          </a:p>
        </p:txBody>
      </p:sp>
    </p:spTree>
    <p:extLst>
      <p:ext uri="{BB962C8B-B14F-4D97-AF65-F5344CB8AC3E}">
        <p14:creationId xmlns:p14="http://schemas.microsoft.com/office/powerpoint/2010/main" val="41649618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45D62C5-167F-3C99-5ED5-457C8F2731B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673F1EF-5DE1-C708-81F2-85504063EB12}"/>
              </a:ext>
            </a:extLst>
          </p:cNvPr>
          <p:cNvSpPr>
            <a:spLocks noGrp="1"/>
          </p:cNvSpPr>
          <p:nvPr>
            <p:ph type="title"/>
          </p:nvPr>
        </p:nvSpPr>
        <p:spPr>
          <a:xfrm>
            <a:off x="331468" y="287594"/>
            <a:ext cx="8481061" cy="442452"/>
          </a:xfrm>
        </p:spPr>
        <p:txBody>
          <a:bodyPr anchor="t"/>
          <a:lstStyle/>
          <a:p>
            <a:pPr algn="ctr"/>
            <a:r>
              <a:rPr lang="en-US"/>
              <a:t>RALF – </a:t>
            </a:r>
            <a:r>
              <a:rPr lang="en-US" err="1"/>
              <a:t>Foro</a:t>
            </a:r>
            <a:r>
              <a:rPr lang="en-US"/>
              <a:t> Secular (AI Agent)​</a:t>
            </a:r>
          </a:p>
        </p:txBody>
      </p:sp>
      <p:pic>
        <p:nvPicPr>
          <p:cNvPr id="15362" name="Picture 2" descr="Interfaz de usuario gráfica, Texto, Aplicación&#10;&#10;El contenido generado por inteligencia artificial puede ser incorrecto.">
            <a:extLst>
              <a:ext uri="{FF2B5EF4-FFF2-40B4-BE49-F238E27FC236}">
                <a16:creationId xmlns:a16="http://schemas.microsoft.com/office/drawing/2014/main" id="{2BA5C42D-CD34-4E2A-5ACB-D8F240990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2554"/>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23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F75F2-47A5-40F1-5672-E27B64B027D0}"/>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6C34191B-D98A-6E00-005A-4220DF509FBD}"/>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8D965A93-A6BA-FE8B-8070-3C0272337DFC}"/>
              </a:ext>
            </a:extLst>
          </p:cNvPr>
          <p:cNvSpPr>
            <a:spLocks noGrp="1"/>
          </p:cNvSpPr>
          <p:nvPr>
            <p:ph type="title"/>
          </p:nvPr>
        </p:nvSpPr>
        <p:spPr>
          <a:xfrm>
            <a:off x="331468" y="287594"/>
            <a:ext cx="8481061" cy="442452"/>
          </a:xfrm>
        </p:spPr>
        <p:txBody>
          <a:bodyPr anchor="t"/>
          <a:lstStyle/>
          <a:p>
            <a:pPr algn="ctr"/>
            <a:r>
              <a:rPr lang="en-US"/>
              <a:t>RALF – </a:t>
            </a:r>
            <a:r>
              <a:rPr lang="en-US" err="1"/>
              <a:t>Foro</a:t>
            </a:r>
            <a:r>
              <a:rPr lang="en-US"/>
              <a:t> Secular (AI Agent)​</a:t>
            </a:r>
          </a:p>
        </p:txBody>
      </p:sp>
      <p:pic>
        <p:nvPicPr>
          <p:cNvPr id="20482" name="Picture 2" descr="Interfaz de usuario gráfica, Texto, Aplicación&#10;&#10;El contenido generado por inteligencia artificial puede ser incorrecto.">
            <a:extLst>
              <a:ext uri="{FF2B5EF4-FFF2-40B4-BE49-F238E27FC236}">
                <a16:creationId xmlns:a16="http://schemas.microsoft.com/office/drawing/2014/main" id="{5E11CE59-5AF8-E389-14EE-A7ED29049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1919"/>
            <a:ext cx="9144000" cy="396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26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FF674-2D8A-574B-7F99-6BA21D754C66}"/>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183CCC42-D0D3-36ED-0681-3959D206EB3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2E34B8E-FA37-15F9-00FA-692F7070A81B}"/>
              </a:ext>
            </a:extLst>
          </p:cNvPr>
          <p:cNvSpPr>
            <a:spLocks noGrp="1"/>
          </p:cNvSpPr>
          <p:nvPr>
            <p:ph type="title"/>
          </p:nvPr>
        </p:nvSpPr>
        <p:spPr>
          <a:xfrm>
            <a:off x="331468" y="287594"/>
            <a:ext cx="8481061" cy="442452"/>
          </a:xfrm>
        </p:spPr>
        <p:txBody>
          <a:bodyPr anchor="t"/>
          <a:lstStyle/>
          <a:p>
            <a:pPr algn="ctr"/>
            <a:r>
              <a:rPr lang="en-US"/>
              <a:t>RALF – </a:t>
            </a:r>
            <a:r>
              <a:rPr lang="en-US" err="1"/>
              <a:t>Foro</a:t>
            </a:r>
            <a:r>
              <a:rPr lang="en-US"/>
              <a:t> Secular (AI Agent)​</a:t>
            </a:r>
          </a:p>
        </p:txBody>
      </p:sp>
      <p:pic>
        <p:nvPicPr>
          <p:cNvPr id="21506" name="Picture 2" descr="Interfaz de usuario gráfica, Texto, Aplicación&#10;&#10;El contenido generado por inteligencia artificial puede ser incorrecto.">
            <a:extLst>
              <a:ext uri="{FF2B5EF4-FFF2-40B4-BE49-F238E27FC236}">
                <a16:creationId xmlns:a16="http://schemas.microsoft.com/office/drawing/2014/main" id="{279EFCDB-FC0F-B0DF-BBB7-5E70391C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950810"/>
            <a:ext cx="91440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883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3C412-739B-99E6-6810-AFB2BF27FC33}"/>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2DFB56AE-3D4E-9CF4-E4F0-17C9D5041A67}"/>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7EA409CA-74ED-F3AF-A982-9F3DBDAD42C8}"/>
              </a:ext>
            </a:extLst>
          </p:cNvPr>
          <p:cNvSpPr>
            <a:spLocks noGrp="1"/>
          </p:cNvSpPr>
          <p:nvPr>
            <p:ph type="title"/>
          </p:nvPr>
        </p:nvSpPr>
        <p:spPr>
          <a:xfrm>
            <a:off x="182880" y="261944"/>
            <a:ext cx="4760595" cy="1036422"/>
          </a:xfrm>
        </p:spPr>
        <p:txBody>
          <a:bodyPr anchor="t"/>
          <a:lstStyle/>
          <a:p>
            <a:r>
              <a:rPr lang="es-MX" err="1">
                <a:solidFill>
                  <a:srgbClr val="FFFFFF"/>
                </a:solidFill>
                <a:latin typeface="Verdana"/>
                <a:ea typeface="Verdana"/>
                <a:cs typeface="Calibri"/>
              </a:rPr>
              <a:t>Innovation</a:t>
            </a:r>
            <a:r>
              <a:rPr lang="es-MX">
                <a:solidFill>
                  <a:srgbClr val="FFFFFF"/>
                </a:solidFill>
                <a:latin typeface="Verdana"/>
                <a:ea typeface="Verdana"/>
                <a:cs typeface="Calibri"/>
              </a:rPr>
              <a:t> - AAA </a:t>
            </a:r>
            <a:r>
              <a:rPr lang="es-MX" err="1">
                <a:solidFill>
                  <a:srgbClr val="FFFFFF"/>
                </a:solidFill>
                <a:latin typeface="Verdana"/>
                <a:ea typeface="Verdana"/>
                <a:cs typeface="Calibri"/>
              </a:rPr>
              <a:t>Strategy</a:t>
            </a:r>
            <a:r>
              <a:rPr lang="es-MX">
                <a:solidFill>
                  <a:srgbClr val="FFFFFF"/>
                </a:solidFill>
                <a:latin typeface="Verdana"/>
                <a:ea typeface="Verdana"/>
                <a:cs typeface="Calibri"/>
              </a:rPr>
              <a:t> </a:t>
            </a:r>
          </a:p>
        </p:txBody>
      </p:sp>
      <p:sp>
        <p:nvSpPr>
          <p:cNvPr id="3" name="Text Placeholder 2">
            <a:extLst>
              <a:ext uri="{FF2B5EF4-FFF2-40B4-BE49-F238E27FC236}">
                <a16:creationId xmlns:a16="http://schemas.microsoft.com/office/drawing/2014/main" id="{16DCE769-B106-31E5-BB49-E5AAA156ED21}"/>
              </a:ext>
            </a:extLst>
          </p:cNvPr>
          <p:cNvSpPr>
            <a:spLocks noGrp="1"/>
          </p:cNvSpPr>
          <p:nvPr>
            <p:ph type="body" sz="quarter" idx="10"/>
          </p:nvPr>
        </p:nvSpPr>
        <p:spPr>
          <a:xfrm>
            <a:off x="182564" y="1466335"/>
            <a:ext cx="4389436" cy="3492842"/>
          </a:xfrm>
        </p:spPr>
        <p:txBody>
          <a:bodyPr>
            <a:normAutofit fontScale="92500" lnSpcReduction="20000"/>
          </a:bodyPr>
          <a:lstStyle/>
          <a:p>
            <a:pPr marL="285750" indent="-285750">
              <a:buClr>
                <a:srgbClr val="FFC000"/>
              </a:buClr>
              <a:buFont typeface="Arial" panose="020B0604020202020204" pitchFamily="34" charset="0"/>
              <a:buChar char="•"/>
            </a:pPr>
            <a:r>
              <a:rPr lang="es-MX" err="1">
                <a:latin typeface="Verdana"/>
                <a:ea typeface="Verdana"/>
              </a:rPr>
              <a:t>Automation</a:t>
            </a:r>
            <a:r>
              <a:rPr lang="es-MX">
                <a:latin typeface="Verdana"/>
                <a:ea typeface="Verdana"/>
              </a:rPr>
              <a:t> (RPA) : ​</a:t>
            </a:r>
          </a:p>
          <a:p>
            <a:pPr marL="514350" lvl="1" indent="-285750">
              <a:buClr>
                <a:srgbClr val="FFC000"/>
              </a:buClr>
            </a:pPr>
            <a:r>
              <a:rPr lang="es-MX" err="1">
                <a:solidFill>
                  <a:schemeClr val="bg1"/>
                </a:solidFill>
                <a:latin typeface="Verdana"/>
                <a:ea typeface="Verdana"/>
              </a:rPr>
              <a:t>Processes</a:t>
            </a:r>
            <a:r>
              <a:rPr lang="es-MX">
                <a:solidFill>
                  <a:schemeClr val="bg1"/>
                </a:solidFill>
                <a:latin typeface="Verdana"/>
                <a:ea typeface="Verdana"/>
              </a:rPr>
              <a:t>, </a:t>
            </a:r>
            <a:r>
              <a:rPr lang="es-MX" err="1">
                <a:solidFill>
                  <a:schemeClr val="bg1"/>
                </a:solidFill>
                <a:latin typeface="Verdana"/>
                <a:ea typeface="Verdana"/>
              </a:rPr>
              <a:t>Reports</a:t>
            </a:r>
            <a:r>
              <a:rPr lang="es-MX">
                <a:solidFill>
                  <a:schemeClr val="bg1"/>
                </a:solidFill>
                <a:latin typeface="Verdana"/>
                <a:ea typeface="Verdana"/>
              </a:rPr>
              <a:t>, </a:t>
            </a:r>
            <a:r>
              <a:rPr lang="es-MX" err="1">
                <a:solidFill>
                  <a:schemeClr val="bg1"/>
                </a:solidFill>
                <a:latin typeface="Verdana"/>
                <a:ea typeface="Verdana"/>
              </a:rPr>
              <a:t>Dashboards</a:t>
            </a:r>
            <a:r>
              <a:rPr lang="es-MX">
                <a:solidFill>
                  <a:schemeClr val="bg1"/>
                </a:solidFill>
                <a:latin typeface="Verdana"/>
                <a:ea typeface="Verdana"/>
              </a:rPr>
              <a:t> ​</a:t>
            </a:r>
          </a:p>
          <a:p>
            <a:pPr marL="514350" lvl="1" indent="-285750">
              <a:buClr>
                <a:srgbClr val="FFC000"/>
              </a:buClr>
            </a:pPr>
            <a:r>
              <a:rPr lang="es-MX" err="1">
                <a:solidFill>
                  <a:schemeClr val="bg1"/>
                </a:solidFill>
                <a:latin typeface="Verdana"/>
                <a:ea typeface="Verdana"/>
              </a:rPr>
              <a:t>Dashboards</a:t>
            </a:r>
            <a:r>
              <a:rPr lang="es-MX">
                <a:solidFill>
                  <a:schemeClr val="bg1"/>
                </a:solidFill>
                <a:latin typeface="Verdana"/>
                <a:ea typeface="Verdana"/>
              </a:rPr>
              <a:t>, BI </a:t>
            </a:r>
            <a:r>
              <a:rPr lang="es-MX" err="1">
                <a:solidFill>
                  <a:schemeClr val="bg1"/>
                </a:solidFill>
                <a:latin typeface="Verdana"/>
                <a:ea typeface="Verdana"/>
              </a:rPr>
              <a:t>Applications</a:t>
            </a:r>
            <a:r>
              <a:rPr lang="es-MX">
                <a:solidFill>
                  <a:schemeClr val="bg1"/>
                </a:solidFill>
                <a:latin typeface="Verdana"/>
                <a:ea typeface="Verdana"/>
              </a:rPr>
              <a:t> ​</a:t>
            </a:r>
          </a:p>
          <a:p>
            <a:pPr marL="514350" lvl="1" indent="-285750">
              <a:buClr>
                <a:srgbClr val="FFC000"/>
              </a:buClr>
            </a:pPr>
            <a:r>
              <a:rPr lang="es-MX">
                <a:solidFill>
                  <a:schemeClr val="bg1"/>
                </a:solidFill>
                <a:latin typeface="Verdana"/>
                <a:ea typeface="Verdana"/>
              </a:rPr>
              <a:t>Cloud Computing ​</a:t>
            </a:r>
          </a:p>
          <a:p>
            <a:pPr marL="514350" lvl="1" indent="-285750">
              <a:buClr>
                <a:srgbClr val="FFC000"/>
              </a:buClr>
            </a:pPr>
            <a:r>
              <a:rPr lang="es-MX">
                <a:solidFill>
                  <a:schemeClr val="bg1"/>
                </a:solidFill>
                <a:latin typeface="Verdana"/>
                <a:ea typeface="Verdana"/>
              </a:rPr>
              <a:t>Remote and </a:t>
            </a:r>
            <a:r>
              <a:rPr lang="es-MX" err="1">
                <a:solidFill>
                  <a:schemeClr val="bg1"/>
                </a:solidFill>
                <a:latin typeface="Verdana"/>
                <a:ea typeface="Verdana"/>
              </a:rPr>
              <a:t>Contingency</a:t>
            </a:r>
            <a:r>
              <a:rPr lang="es-MX">
                <a:solidFill>
                  <a:schemeClr val="bg1"/>
                </a:solidFill>
                <a:latin typeface="Verdana"/>
                <a:ea typeface="Verdana"/>
              </a:rPr>
              <a:t> </a:t>
            </a:r>
            <a:r>
              <a:rPr lang="es-MX" err="1">
                <a:solidFill>
                  <a:schemeClr val="bg1"/>
                </a:solidFill>
                <a:latin typeface="Verdana"/>
                <a:ea typeface="Verdana"/>
              </a:rPr>
              <a:t>Work</a:t>
            </a:r>
            <a:r>
              <a:rPr lang="es-MX">
                <a:solidFill>
                  <a:schemeClr val="bg1"/>
                </a:solidFill>
                <a:latin typeface="Verdana"/>
                <a:ea typeface="Verdana"/>
              </a:rPr>
              <a:t> </a:t>
            </a:r>
            <a:r>
              <a:rPr lang="es-MX" err="1">
                <a:solidFill>
                  <a:schemeClr val="bg1"/>
                </a:solidFill>
                <a:latin typeface="Verdana"/>
                <a:ea typeface="Verdana"/>
              </a:rPr>
              <a:t>Analytics</a:t>
            </a:r>
            <a:r>
              <a:rPr lang="es-MX">
                <a:solidFill>
                  <a:schemeClr val="bg1"/>
                </a:solidFill>
                <a:latin typeface="Verdana"/>
                <a:ea typeface="Verdana"/>
              </a:rPr>
              <a:t>​</a:t>
            </a:r>
          </a:p>
          <a:p>
            <a:pPr marL="285750" indent="-285750">
              <a:buClr>
                <a:srgbClr val="FFC000"/>
              </a:buClr>
              <a:buFont typeface="Arial" panose="020B0604020202020204" pitchFamily="34" charset="0"/>
              <a:buChar char="•"/>
            </a:pPr>
            <a:r>
              <a:rPr lang="es-MX" err="1">
                <a:latin typeface="Verdana"/>
                <a:ea typeface="Verdana"/>
              </a:rPr>
              <a:t>Analytics</a:t>
            </a:r>
            <a:r>
              <a:rPr lang="es-MX">
                <a:latin typeface="Verdana"/>
                <a:ea typeface="Verdana"/>
              </a:rPr>
              <a:t>:​</a:t>
            </a:r>
          </a:p>
          <a:p>
            <a:pPr marL="514350" lvl="1" indent="-285750">
              <a:buClr>
                <a:srgbClr val="FFC000"/>
              </a:buClr>
            </a:pPr>
            <a:r>
              <a:rPr lang="es-MX" err="1">
                <a:solidFill>
                  <a:schemeClr val="bg1"/>
                </a:solidFill>
                <a:latin typeface="Verdana"/>
                <a:ea typeface="Verdana"/>
              </a:rPr>
              <a:t>Repository</a:t>
            </a:r>
            <a:r>
              <a:rPr lang="es-MX">
                <a:solidFill>
                  <a:schemeClr val="bg1"/>
                </a:solidFill>
                <a:latin typeface="Verdana"/>
                <a:ea typeface="Verdana"/>
              </a:rPr>
              <a:t> </a:t>
            </a:r>
            <a:r>
              <a:rPr lang="es-MX" err="1">
                <a:solidFill>
                  <a:schemeClr val="bg1"/>
                </a:solidFill>
                <a:latin typeface="Verdana"/>
                <a:ea typeface="Verdana"/>
              </a:rPr>
              <a:t>Financial</a:t>
            </a:r>
            <a:r>
              <a:rPr lang="es-MX">
                <a:solidFill>
                  <a:schemeClr val="bg1"/>
                </a:solidFill>
                <a:latin typeface="Verdana"/>
                <a:ea typeface="Verdana"/>
              </a:rPr>
              <a:t> </a:t>
            </a:r>
            <a:r>
              <a:rPr lang="es-MX" err="1">
                <a:solidFill>
                  <a:schemeClr val="bg1"/>
                </a:solidFill>
                <a:latin typeface="Verdana"/>
                <a:ea typeface="Verdana"/>
              </a:rPr>
              <a:t>Information</a:t>
            </a:r>
            <a:r>
              <a:rPr lang="es-MX">
                <a:solidFill>
                  <a:schemeClr val="bg1"/>
                </a:solidFill>
                <a:latin typeface="Verdana"/>
                <a:ea typeface="Verdana"/>
              </a:rPr>
              <a:t> and </a:t>
            </a:r>
            <a:r>
              <a:rPr lang="es-MX" err="1">
                <a:solidFill>
                  <a:schemeClr val="bg1"/>
                </a:solidFill>
                <a:latin typeface="Verdana"/>
                <a:ea typeface="Verdana"/>
              </a:rPr>
              <a:t>Research</a:t>
            </a:r>
            <a:r>
              <a:rPr lang="es-MX">
                <a:solidFill>
                  <a:schemeClr val="bg1"/>
                </a:solidFill>
                <a:latin typeface="Verdana"/>
                <a:ea typeface="Verdana"/>
              </a:rPr>
              <a:t>. </a:t>
            </a:r>
            <a:r>
              <a:rPr lang="es-MX" err="1">
                <a:solidFill>
                  <a:schemeClr val="bg1"/>
                </a:solidFill>
                <a:latin typeface="Verdana"/>
                <a:ea typeface="Verdana"/>
              </a:rPr>
              <a:t>Quantamental</a:t>
            </a:r>
            <a:r>
              <a:rPr lang="es-MX">
                <a:solidFill>
                  <a:schemeClr val="bg1"/>
                </a:solidFill>
                <a:latin typeface="Verdana"/>
                <a:ea typeface="Verdana"/>
              </a:rPr>
              <a:t> </a:t>
            </a:r>
            <a:r>
              <a:rPr lang="es-MX" err="1">
                <a:solidFill>
                  <a:schemeClr val="bg1"/>
                </a:solidFill>
                <a:latin typeface="Verdana"/>
                <a:ea typeface="Verdana"/>
              </a:rPr>
              <a:t>Approach</a:t>
            </a:r>
            <a:r>
              <a:rPr lang="es-MX">
                <a:solidFill>
                  <a:schemeClr val="bg1"/>
                </a:solidFill>
                <a:latin typeface="Verdana"/>
                <a:ea typeface="Verdana"/>
              </a:rPr>
              <a:t> (</a:t>
            </a:r>
            <a:r>
              <a:rPr lang="es-MX" err="1">
                <a:solidFill>
                  <a:schemeClr val="bg1"/>
                </a:solidFill>
                <a:latin typeface="Verdana"/>
                <a:ea typeface="Verdana"/>
              </a:rPr>
              <a:t>Systematic</a:t>
            </a:r>
            <a:r>
              <a:rPr lang="es-MX">
                <a:solidFill>
                  <a:schemeClr val="bg1"/>
                </a:solidFill>
                <a:latin typeface="Verdana"/>
                <a:ea typeface="Verdana"/>
              </a:rPr>
              <a:t> </a:t>
            </a:r>
            <a:r>
              <a:rPr lang="es-MX" err="1">
                <a:solidFill>
                  <a:schemeClr val="bg1"/>
                </a:solidFill>
                <a:latin typeface="Verdana"/>
                <a:ea typeface="Verdana"/>
              </a:rPr>
              <a:t>Strategies</a:t>
            </a:r>
            <a:r>
              <a:rPr lang="es-MX">
                <a:solidFill>
                  <a:schemeClr val="bg1"/>
                </a:solidFill>
                <a:latin typeface="Verdana"/>
                <a:ea typeface="Verdana"/>
              </a:rPr>
              <a:t>, </a:t>
            </a:r>
            <a:r>
              <a:rPr lang="es-MX" err="1">
                <a:solidFill>
                  <a:schemeClr val="bg1"/>
                </a:solidFill>
                <a:latin typeface="Verdana"/>
                <a:ea typeface="Verdana"/>
              </a:rPr>
              <a:t>Factors</a:t>
            </a:r>
            <a:r>
              <a:rPr lang="es-MX">
                <a:solidFill>
                  <a:schemeClr val="bg1"/>
                </a:solidFill>
                <a:latin typeface="Verdana"/>
                <a:ea typeface="Verdana"/>
              </a:rPr>
              <a:t>, ESG) ​</a:t>
            </a:r>
          </a:p>
          <a:p>
            <a:pPr marL="514350" lvl="1" indent="-285750">
              <a:buClr>
                <a:srgbClr val="FFC000"/>
              </a:buClr>
            </a:pPr>
            <a:r>
              <a:rPr lang="es-MX" err="1">
                <a:solidFill>
                  <a:schemeClr val="bg1"/>
                </a:solidFill>
                <a:latin typeface="Verdana"/>
                <a:ea typeface="Verdana"/>
              </a:rPr>
              <a:t>Advanced</a:t>
            </a:r>
            <a:r>
              <a:rPr lang="es-MX">
                <a:solidFill>
                  <a:schemeClr val="bg1"/>
                </a:solidFill>
                <a:latin typeface="Verdana"/>
                <a:ea typeface="Verdana"/>
              </a:rPr>
              <a:t> </a:t>
            </a:r>
            <a:r>
              <a:rPr lang="es-MX" err="1">
                <a:solidFill>
                  <a:schemeClr val="bg1"/>
                </a:solidFill>
                <a:latin typeface="Verdana"/>
                <a:ea typeface="Verdana"/>
              </a:rPr>
              <a:t>Analytics</a:t>
            </a:r>
            <a:r>
              <a:rPr lang="es-MX">
                <a:solidFill>
                  <a:schemeClr val="bg1"/>
                </a:solidFill>
                <a:latin typeface="Verdana"/>
                <a:ea typeface="Verdana"/>
              </a:rPr>
              <a:t> - Big Data​</a:t>
            </a:r>
          </a:p>
          <a:p>
            <a:pPr marL="514350" lvl="1" indent="-285750">
              <a:buClr>
                <a:srgbClr val="FFC000"/>
              </a:buClr>
            </a:pPr>
            <a:r>
              <a:rPr lang="es-MX">
                <a:solidFill>
                  <a:schemeClr val="bg1"/>
                </a:solidFill>
                <a:latin typeface="Verdana"/>
                <a:ea typeface="Verdana"/>
              </a:rPr>
              <a:t>Data </a:t>
            </a:r>
            <a:r>
              <a:rPr lang="es-MX" err="1">
                <a:solidFill>
                  <a:schemeClr val="bg1"/>
                </a:solidFill>
                <a:latin typeface="Verdana"/>
                <a:ea typeface="Verdana"/>
              </a:rPr>
              <a:t>Lakes</a:t>
            </a:r>
            <a:r>
              <a:rPr lang="es-MX">
                <a:solidFill>
                  <a:schemeClr val="bg1"/>
                </a:solidFill>
                <a:latin typeface="Verdana"/>
                <a:ea typeface="Verdana"/>
              </a:rPr>
              <a:t> ​</a:t>
            </a:r>
          </a:p>
          <a:p>
            <a:pPr marL="514350" lvl="1" indent="-285750">
              <a:buClr>
                <a:srgbClr val="FFC000"/>
              </a:buClr>
            </a:pPr>
            <a:r>
              <a:rPr lang="es-MX" err="1">
                <a:solidFill>
                  <a:schemeClr val="bg1"/>
                </a:solidFill>
                <a:latin typeface="Verdana"/>
                <a:ea typeface="Verdana"/>
              </a:rPr>
              <a:t>Model</a:t>
            </a:r>
            <a:r>
              <a:rPr lang="es-MX">
                <a:solidFill>
                  <a:schemeClr val="bg1"/>
                </a:solidFill>
                <a:latin typeface="Verdana"/>
                <a:ea typeface="Verdana"/>
              </a:rPr>
              <a:t> Management ​</a:t>
            </a:r>
          </a:p>
          <a:p>
            <a:pPr marL="285750" indent="-285750">
              <a:buClr>
                <a:srgbClr val="FFC000"/>
              </a:buClr>
              <a:buFont typeface="Arial" panose="020B0604020202020204" pitchFamily="34" charset="0"/>
              <a:buChar char="•"/>
            </a:pPr>
            <a:r>
              <a:rPr lang="es-MX">
                <a:latin typeface="Verdana"/>
                <a:ea typeface="Verdana"/>
              </a:rPr>
              <a:t>AI (Artificial </a:t>
            </a:r>
            <a:r>
              <a:rPr lang="es-MX" err="1">
                <a:latin typeface="Verdana"/>
                <a:ea typeface="Verdana"/>
              </a:rPr>
              <a:t>Intelligence</a:t>
            </a:r>
            <a:r>
              <a:rPr lang="es-MX">
                <a:latin typeface="Verdana"/>
                <a:ea typeface="Verdana"/>
              </a:rPr>
              <a:t>) ​</a:t>
            </a:r>
          </a:p>
          <a:p>
            <a:pPr marL="514350" lvl="1" indent="-285750">
              <a:buClr>
                <a:srgbClr val="FFC000"/>
              </a:buClr>
            </a:pPr>
            <a:r>
              <a:rPr lang="es-MX">
                <a:solidFill>
                  <a:schemeClr val="bg1"/>
                </a:solidFill>
                <a:latin typeface="Verdana"/>
                <a:ea typeface="Verdana"/>
              </a:rPr>
              <a:t>AI </a:t>
            </a:r>
            <a:r>
              <a:rPr lang="es-MX" err="1">
                <a:solidFill>
                  <a:schemeClr val="bg1"/>
                </a:solidFill>
                <a:latin typeface="Verdana"/>
                <a:ea typeface="Verdana"/>
              </a:rPr>
              <a:t>Forecasting</a:t>
            </a:r>
            <a:r>
              <a:rPr lang="es-MX">
                <a:solidFill>
                  <a:schemeClr val="bg1"/>
                </a:solidFill>
                <a:latin typeface="Verdana"/>
                <a:ea typeface="Verdana"/>
              </a:rPr>
              <a:t> ​</a:t>
            </a:r>
          </a:p>
          <a:p>
            <a:pPr marL="514350" lvl="1" indent="-285750">
              <a:buClr>
                <a:srgbClr val="FFC000"/>
              </a:buClr>
            </a:pPr>
            <a:r>
              <a:rPr lang="es-MX">
                <a:solidFill>
                  <a:schemeClr val="bg1"/>
                </a:solidFill>
                <a:latin typeface="Verdana"/>
                <a:ea typeface="Verdana"/>
              </a:rPr>
              <a:t>Alternative Data​</a:t>
            </a:r>
          </a:p>
          <a:p>
            <a:pPr marL="514350" lvl="1" indent="-285750">
              <a:buClr>
                <a:srgbClr val="FFC000"/>
              </a:buClr>
            </a:pPr>
            <a:r>
              <a:rPr lang="es-MX">
                <a:solidFill>
                  <a:schemeClr val="bg1"/>
                </a:solidFill>
                <a:latin typeface="Verdana"/>
                <a:ea typeface="Verdana"/>
              </a:rPr>
              <a:t>Deep </a:t>
            </a:r>
            <a:r>
              <a:rPr lang="es-MX" err="1">
                <a:solidFill>
                  <a:schemeClr val="bg1"/>
                </a:solidFill>
                <a:latin typeface="Verdana"/>
                <a:ea typeface="Verdana"/>
              </a:rPr>
              <a:t>Learning</a:t>
            </a:r>
            <a:r>
              <a:rPr lang="es-MX">
                <a:solidFill>
                  <a:schemeClr val="bg1"/>
                </a:solidFill>
                <a:latin typeface="Verdana"/>
                <a:ea typeface="Verdana"/>
              </a:rPr>
              <a:t> ​</a:t>
            </a:r>
          </a:p>
          <a:p>
            <a:pPr marL="514350" lvl="1" indent="-285750">
              <a:buClr>
                <a:srgbClr val="FFC000"/>
              </a:buClr>
            </a:pPr>
            <a:r>
              <a:rPr lang="es-MX" err="1">
                <a:solidFill>
                  <a:schemeClr val="bg1"/>
                </a:solidFill>
                <a:latin typeface="Verdana"/>
                <a:ea typeface="Verdana"/>
              </a:rPr>
              <a:t>Sentiment</a:t>
            </a:r>
            <a:r>
              <a:rPr lang="es-MX">
                <a:solidFill>
                  <a:schemeClr val="bg1"/>
                </a:solidFill>
                <a:latin typeface="Verdana"/>
                <a:ea typeface="Verdana"/>
              </a:rPr>
              <a:t> </a:t>
            </a:r>
            <a:r>
              <a:rPr lang="es-MX" err="1">
                <a:solidFill>
                  <a:schemeClr val="bg1"/>
                </a:solidFill>
                <a:latin typeface="Verdana"/>
                <a:ea typeface="Verdana"/>
              </a:rPr>
              <a:t>Analysis</a:t>
            </a:r>
            <a:r>
              <a:rPr lang="es-MX">
                <a:solidFill>
                  <a:schemeClr val="bg1"/>
                </a:solidFill>
                <a:latin typeface="Verdana"/>
                <a:ea typeface="Verdana"/>
              </a:rPr>
              <a:t> ​</a:t>
            </a:r>
          </a:p>
          <a:p>
            <a:pPr marL="514350" lvl="1" indent="-285750">
              <a:buClr>
                <a:srgbClr val="FFC000"/>
              </a:buClr>
            </a:pPr>
            <a:r>
              <a:rPr lang="es-MX">
                <a:solidFill>
                  <a:schemeClr val="bg1"/>
                </a:solidFill>
                <a:latin typeface="Verdana"/>
                <a:ea typeface="Verdana"/>
              </a:rPr>
              <a:t>Auto ML ​</a:t>
            </a:r>
          </a:p>
          <a:p>
            <a:pPr marL="514350" lvl="1" indent="-285750">
              <a:buClr>
                <a:srgbClr val="FFC000"/>
              </a:buClr>
            </a:pPr>
            <a:r>
              <a:rPr lang="es-MX">
                <a:solidFill>
                  <a:schemeClr val="bg1"/>
                </a:solidFill>
                <a:latin typeface="Verdana"/>
                <a:ea typeface="Verdana"/>
              </a:rPr>
              <a:t>Cloud AI </a:t>
            </a:r>
            <a:r>
              <a:rPr lang="es-MX" err="1">
                <a:solidFill>
                  <a:schemeClr val="bg1"/>
                </a:solidFill>
                <a:latin typeface="Verdana"/>
                <a:ea typeface="Verdana"/>
              </a:rPr>
              <a:t>Services</a:t>
            </a:r>
            <a:endParaRPr lang="es-MX">
              <a:solidFill>
                <a:schemeClr val="bg1"/>
              </a:solidFill>
              <a:latin typeface="Verdana"/>
              <a:ea typeface="Verdana"/>
            </a:endParaRPr>
          </a:p>
        </p:txBody>
      </p:sp>
      <p:cxnSp>
        <p:nvCxnSpPr>
          <p:cNvPr id="7" name="Conector recto 6">
            <a:extLst>
              <a:ext uri="{FF2B5EF4-FFF2-40B4-BE49-F238E27FC236}">
                <a16:creationId xmlns:a16="http://schemas.microsoft.com/office/drawing/2014/main" id="{D19F4A44-90CE-387C-E105-91A2629AC83D}"/>
              </a:ext>
            </a:extLst>
          </p:cNvPr>
          <p:cNvCxnSpPr/>
          <p:nvPr/>
        </p:nvCxnSpPr>
        <p:spPr>
          <a:xfrm>
            <a:off x="182564" y="1298366"/>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CB07A735-554A-8833-5E58-23CA8B9FC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024" y="873211"/>
            <a:ext cx="4644598" cy="4270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155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4">
            <a:extLst>
              <a:ext uri="{FF2B5EF4-FFF2-40B4-BE49-F238E27FC236}">
                <a16:creationId xmlns:a16="http://schemas.microsoft.com/office/drawing/2014/main" id="{77D718F3-6B55-0C59-152F-64E171DDA51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 uri="{28A0092B-C50C-407E-A947-70E740481C1C}">
                <a14:useLocalDpi xmlns:a14="http://schemas.microsoft.com/office/drawing/2010/main" val="0"/>
              </a:ext>
            </a:extLst>
          </a:blip>
          <a:stretch>
            <a:fillRect/>
          </a:stretch>
        </p:blipFill>
        <p:spPr>
          <a:xfrm flipH="1">
            <a:off x="1" y="1"/>
            <a:ext cx="4424082" cy="5143499"/>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olidFill>
            <a:srgbClr val="1A3184"/>
          </a:solidFill>
        </p:spPr>
      </p:pic>
      <p:pic>
        <p:nvPicPr>
          <p:cNvPr id="2" name="Imagen 2" descr="Icono&#10;&#10;Descripción generada automáticamente">
            <a:extLst>
              <a:ext uri="{FF2B5EF4-FFF2-40B4-BE49-F238E27FC236}">
                <a16:creationId xmlns:a16="http://schemas.microsoft.com/office/drawing/2014/main" id="{F1DE0AE3-13D6-72F1-3AC4-D48E1CC60A0B}"/>
              </a:ext>
            </a:extLst>
          </p:cNvPr>
          <p:cNvPicPr>
            <a:picLocks noChangeAspect="1"/>
          </p:cNvPicPr>
          <p:nvPr/>
        </p:nvPicPr>
        <p:blipFill>
          <a:blip r:embed="rId5"/>
          <a:stretch>
            <a:fillRect/>
          </a:stretch>
        </p:blipFill>
        <p:spPr>
          <a:xfrm>
            <a:off x="1090032" y="1445476"/>
            <a:ext cx="2154974" cy="2154974"/>
          </a:xfrm>
          <a:prstGeom prst="rect">
            <a:avLst/>
          </a:prstGeom>
        </p:spPr>
      </p:pic>
      <p:pic>
        <p:nvPicPr>
          <p:cNvPr id="3" name="Imagen 3">
            <a:extLst>
              <a:ext uri="{FF2B5EF4-FFF2-40B4-BE49-F238E27FC236}">
                <a16:creationId xmlns:a16="http://schemas.microsoft.com/office/drawing/2014/main" id="{53BBA693-2736-68AA-78A1-1DB9DAAB0975}"/>
              </a:ext>
            </a:extLst>
          </p:cNvPr>
          <p:cNvPicPr>
            <a:picLocks noChangeAspect="1"/>
          </p:cNvPicPr>
          <p:nvPr/>
        </p:nvPicPr>
        <p:blipFill>
          <a:blip r:embed="rId6"/>
          <a:stretch>
            <a:fillRect/>
          </a:stretch>
        </p:blipFill>
        <p:spPr>
          <a:xfrm>
            <a:off x="5215983" y="1677819"/>
            <a:ext cx="3228278" cy="1272119"/>
          </a:xfrm>
          <a:prstGeom prst="rect">
            <a:avLst/>
          </a:prstGeom>
        </p:spPr>
      </p:pic>
      <p:sp>
        <p:nvSpPr>
          <p:cNvPr id="5" name="Rectangle 11">
            <a:extLst>
              <a:ext uri="{FF2B5EF4-FFF2-40B4-BE49-F238E27FC236}">
                <a16:creationId xmlns:a16="http://schemas.microsoft.com/office/drawing/2014/main" id="{F2703F30-BAFA-EABF-EE98-025FE2F955E5}"/>
              </a:ext>
            </a:extLst>
          </p:cNvPr>
          <p:cNvSpPr txBox="1"/>
          <p:nvPr/>
        </p:nvSpPr>
        <p:spPr>
          <a:xfrm>
            <a:off x="1461280" y="3446095"/>
            <a:ext cx="1502256" cy="438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34290" rIns="45719" bIns="34290"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400">
                <a:solidFill>
                  <a:schemeClr val="bg1"/>
                </a:solidFill>
                <a:latin typeface="Calibri"/>
                <a:cs typeface="Arial"/>
              </a:rPr>
              <a:t>MAP</a:t>
            </a:r>
          </a:p>
        </p:txBody>
      </p:sp>
      <p:sp>
        <p:nvSpPr>
          <p:cNvPr id="7" name="Rectangle 11">
            <a:extLst>
              <a:ext uri="{FF2B5EF4-FFF2-40B4-BE49-F238E27FC236}">
                <a16:creationId xmlns:a16="http://schemas.microsoft.com/office/drawing/2014/main" id="{1465AA06-9B16-73BA-124D-DAEA3C6FDB33}"/>
              </a:ext>
            </a:extLst>
          </p:cNvPr>
          <p:cNvSpPr txBox="1"/>
          <p:nvPr/>
        </p:nvSpPr>
        <p:spPr>
          <a:xfrm>
            <a:off x="6089036" y="811619"/>
            <a:ext cx="1488317" cy="438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34290" rIns="45719" bIns="34290"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400">
                <a:solidFill>
                  <a:srgbClr val="1A3184"/>
                </a:solidFill>
                <a:latin typeface="+mn-lt"/>
                <a:cs typeface="Arial"/>
              </a:rPr>
              <a:t>GPS</a:t>
            </a:r>
            <a:endParaRPr lang="es-ES" sz="900">
              <a:solidFill>
                <a:srgbClr val="1A3184"/>
              </a:solidFill>
            </a:endParaRPr>
          </a:p>
        </p:txBody>
      </p:sp>
      <p:sp>
        <p:nvSpPr>
          <p:cNvPr id="9" name="CuadroTexto 8">
            <a:extLst>
              <a:ext uri="{FF2B5EF4-FFF2-40B4-BE49-F238E27FC236}">
                <a16:creationId xmlns:a16="http://schemas.microsoft.com/office/drawing/2014/main" id="{20F6A1BC-CF48-C8CE-38C2-9789FD588C71}"/>
              </a:ext>
            </a:extLst>
          </p:cNvPr>
          <p:cNvSpPr txBox="1"/>
          <p:nvPr/>
        </p:nvSpPr>
        <p:spPr>
          <a:xfrm>
            <a:off x="5358301" y="3275443"/>
            <a:ext cx="2941264" cy="122341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buFont typeface="Arial" panose="020B0604020202020204" pitchFamily="34" charset="0"/>
              <a:buChar char="•"/>
            </a:pPr>
            <a:r>
              <a:rPr lang="en-US" sz="1500">
                <a:ea typeface="+mn-lt"/>
                <a:cs typeface="+mn-lt"/>
              </a:rPr>
              <a:t>  More i</a:t>
            </a:r>
            <a:r>
              <a:rPr lang="en-US" sz="1500" b="1">
                <a:ea typeface="+mn-lt"/>
                <a:cs typeface="+mn-lt"/>
              </a:rPr>
              <a:t>nformation</a:t>
            </a:r>
            <a:endParaRPr lang="en-US" sz="1500" b="1">
              <a:ea typeface="+mn-lt"/>
              <a:cs typeface="Calibri"/>
            </a:endParaRPr>
          </a:p>
          <a:p>
            <a:pPr>
              <a:buFont typeface="Arial" panose="020B0604020202020204" pitchFamily="34" charset="0"/>
              <a:buChar char="•"/>
            </a:pPr>
            <a:r>
              <a:rPr lang="en-US" sz="1500">
                <a:ea typeface="+mn-lt"/>
                <a:cs typeface="+mn-lt"/>
              </a:rPr>
              <a:t>  Better </a:t>
            </a:r>
            <a:r>
              <a:rPr lang="en-US" sz="1500" b="1">
                <a:ea typeface="+mn-lt"/>
                <a:cs typeface="+mn-lt"/>
              </a:rPr>
              <a:t>decision</a:t>
            </a:r>
            <a:r>
              <a:rPr lang="en-US" sz="1500">
                <a:ea typeface="+mn-lt"/>
                <a:cs typeface="+mn-lt"/>
              </a:rPr>
              <a:t> making</a:t>
            </a:r>
            <a:endParaRPr lang="en-US" sz="1500"/>
          </a:p>
          <a:p>
            <a:pPr>
              <a:buFont typeface="Arial" panose="020B0604020202020204" pitchFamily="34" charset="0"/>
              <a:buChar char="•"/>
            </a:pPr>
            <a:r>
              <a:rPr lang="en-US" sz="1500">
                <a:ea typeface="+mn-lt"/>
                <a:cs typeface="+mn-lt"/>
              </a:rPr>
              <a:t>  Greater sense of </a:t>
            </a:r>
            <a:r>
              <a:rPr lang="en-US" sz="1500" b="1">
                <a:ea typeface="+mn-lt"/>
                <a:cs typeface="+mn-lt"/>
              </a:rPr>
              <a:t>location</a:t>
            </a:r>
            <a:endParaRPr lang="en-US" sz="1500" b="1"/>
          </a:p>
          <a:p>
            <a:pPr>
              <a:buFont typeface="Arial" panose="020B0604020202020204" pitchFamily="34" charset="0"/>
              <a:buChar char="•"/>
            </a:pPr>
            <a:r>
              <a:rPr lang="en-US" sz="1500">
                <a:ea typeface="+mn-lt"/>
                <a:cs typeface="+mn-lt"/>
              </a:rPr>
              <a:t> </a:t>
            </a:r>
            <a:r>
              <a:rPr lang="es-CO" sz="1500" err="1"/>
              <a:t>Takes</a:t>
            </a:r>
            <a:r>
              <a:rPr lang="es-CO" sz="1500"/>
              <a:t> </a:t>
            </a:r>
            <a:r>
              <a:rPr lang="es-CO" sz="1500" b="1" err="1"/>
              <a:t>preferences</a:t>
            </a:r>
            <a:r>
              <a:rPr lang="es-CO" sz="1500"/>
              <a:t> </a:t>
            </a:r>
            <a:r>
              <a:rPr lang="es-CO" sz="1500" err="1"/>
              <a:t>into</a:t>
            </a:r>
            <a:r>
              <a:rPr lang="es-CO" sz="1500"/>
              <a:t> </a:t>
            </a:r>
            <a:r>
              <a:rPr lang="es-CO" sz="1500" err="1"/>
              <a:t>account</a:t>
            </a:r>
            <a:endParaRPr lang="en-US" sz="1500" b="1"/>
          </a:p>
          <a:p>
            <a:pPr>
              <a:buFont typeface="Arial" panose="020B0604020202020204" pitchFamily="34" charset="0"/>
              <a:buChar char="•"/>
            </a:pPr>
            <a:r>
              <a:rPr lang="en-US" sz="1500">
                <a:ea typeface="+mn-lt"/>
                <a:cs typeface="+mn-lt"/>
              </a:rPr>
              <a:t>  Can be constantly </a:t>
            </a:r>
            <a:r>
              <a:rPr lang="en-US" sz="1500" b="1">
                <a:ea typeface="+mn-lt"/>
                <a:cs typeface="+mn-lt"/>
              </a:rPr>
              <a:t>updated</a:t>
            </a:r>
            <a:endParaRPr lang="en-US" sz="1500" b="1"/>
          </a:p>
        </p:txBody>
      </p:sp>
    </p:spTree>
    <p:extLst>
      <p:ext uri="{BB962C8B-B14F-4D97-AF65-F5344CB8AC3E}">
        <p14:creationId xmlns:p14="http://schemas.microsoft.com/office/powerpoint/2010/main" val="2257149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6F97BF-587E-FE87-DC49-D9E5D8F91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Group 4">
            <a:extLst>
              <a:ext uri="{FF2B5EF4-FFF2-40B4-BE49-F238E27FC236}">
                <a16:creationId xmlns:a16="http://schemas.microsoft.com/office/drawing/2014/main" id="{31B21711-F07A-7348-837B-E9450B0E7881}"/>
              </a:ext>
            </a:extLst>
          </p:cNvPr>
          <p:cNvGrpSpPr/>
          <p:nvPr/>
        </p:nvGrpSpPr>
        <p:grpSpPr>
          <a:xfrm>
            <a:off x="3" y="0"/>
            <a:ext cx="1152298" cy="668602"/>
            <a:chOff x="-1" y="0"/>
            <a:chExt cx="1177810" cy="683404"/>
          </a:xfr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3500000" scaled="1"/>
            <a:tileRect/>
          </a:gradFill>
        </p:grpSpPr>
        <p:sp>
          <p:nvSpPr>
            <p:cNvPr id="43" name="Freeform 10">
              <a:extLst>
                <a:ext uri="{FF2B5EF4-FFF2-40B4-BE49-F238E27FC236}">
                  <a16:creationId xmlns:a16="http://schemas.microsoft.com/office/drawing/2014/main" id="{95BE0098-620C-FA48-8A89-F7B1034BF9B1}"/>
                </a:ext>
              </a:extLst>
            </p:cNvPr>
            <p:cNvSpPr/>
            <p:nvPr/>
          </p:nvSpPr>
          <p:spPr>
            <a:xfrm>
              <a:off x="-1" y="-1"/>
              <a:ext cx="1177810" cy="683406"/>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pFill/>
            <a:ln w="12700" cap="flat">
              <a:noFill/>
              <a:miter lim="400000"/>
            </a:ln>
            <a:effectLst/>
          </p:spPr>
          <p:txBody>
            <a:bodyPr wrap="square" lIns="45719" tIns="45719" rIns="45719" bIns="45719" numCol="1" anchor="t">
              <a:noAutofit/>
            </a:bodyPr>
            <a:lstStyle/>
            <a:p>
              <a:pPr>
                <a:defRPr sz="1000"/>
              </a:pPr>
              <a:endParaRPr sz="1000"/>
            </a:p>
          </p:txBody>
        </p:sp>
        <p:sp>
          <p:nvSpPr>
            <p:cNvPr id="44" name="Freeform 10">
              <a:extLst>
                <a:ext uri="{FF2B5EF4-FFF2-40B4-BE49-F238E27FC236}">
                  <a16:creationId xmlns:a16="http://schemas.microsoft.com/office/drawing/2014/main" id="{A88771AF-E9C5-8B47-820B-D9630FCD4084}"/>
                </a:ext>
              </a:extLst>
            </p:cNvPr>
            <p:cNvSpPr/>
            <p:nvPr/>
          </p:nvSpPr>
          <p:spPr>
            <a:xfrm>
              <a:off x="-2" y="-1"/>
              <a:ext cx="867761" cy="503504"/>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3500000" scaled="1"/>
              <a:tileRect/>
            </a:gradFill>
            <a:ln w="12700" cap="flat">
              <a:noFill/>
              <a:miter lim="400000"/>
            </a:ln>
            <a:effectLst/>
          </p:spPr>
          <p:txBody>
            <a:bodyPr wrap="square" lIns="45719" tIns="45719" rIns="45719" bIns="45719" numCol="1" anchor="t">
              <a:noAutofit/>
            </a:bodyPr>
            <a:lstStyle/>
            <a:p>
              <a:pPr>
                <a:defRPr sz="1000"/>
              </a:pPr>
              <a:endParaRPr sz="1000"/>
            </a:p>
          </p:txBody>
        </p:sp>
      </p:grpSp>
      <p:grpSp>
        <p:nvGrpSpPr>
          <p:cNvPr id="77" name="Group 4">
            <a:extLst>
              <a:ext uri="{FF2B5EF4-FFF2-40B4-BE49-F238E27FC236}">
                <a16:creationId xmlns:a16="http://schemas.microsoft.com/office/drawing/2014/main" id="{31B21711-F07A-7348-837B-E9450B0E7881}"/>
              </a:ext>
            </a:extLst>
          </p:cNvPr>
          <p:cNvGrpSpPr/>
          <p:nvPr/>
        </p:nvGrpSpPr>
        <p:grpSpPr>
          <a:xfrm rot="10800000">
            <a:off x="7989903" y="4476067"/>
            <a:ext cx="1152298" cy="668602"/>
            <a:chOff x="-1" y="0"/>
            <a:chExt cx="1177810" cy="683404"/>
          </a:xfr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100000" t="100000"/>
            </a:path>
            <a:tileRect r="-100000" b="-100000"/>
          </a:gradFill>
        </p:grpSpPr>
        <p:sp>
          <p:nvSpPr>
            <p:cNvPr id="78" name="Freeform 10">
              <a:extLst>
                <a:ext uri="{FF2B5EF4-FFF2-40B4-BE49-F238E27FC236}">
                  <a16:creationId xmlns:a16="http://schemas.microsoft.com/office/drawing/2014/main" id="{95BE0098-620C-FA48-8A89-F7B1034BF9B1}"/>
                </a:ext>
              </a:extLst>
            </p:cNvPr>
            <p:cNvSpPr/>
            <p:nvPr/>
          </p:nvSpPr>
          <p:spPr>
            <a:xfrm>
              <a:off x="-1" y="-1"/>
              <a:ext cx="1177810" cy="683406"/>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pFill/>
            <a:ln w="12700" cap="flat">
              <a:noFill/>
              <a:miter lim="400000"/>
            </a:ln>
            <a:effectLst/>
          </p:spPr>
          <p:txBody>
            <a:bodyPr wrap="square" lIns="45719" tIns="45719" rIns="45719" bIns="45719" numCol="1" anchor="t">
              <a:noAutofit/>
            </a:bodyPr>
            <a:lstStyle/>
            <a:p>
              <a:pPr>
                <a:defRPr sz="1000"/>
              </a:pPr>
              <a:endParaRPr sz="1000"/>
            </a:p>
          </p:txBody>
        </p:sp>
        <p:sp>
          <p:nvSpPr>
            <p:cNvPr id="79" name="Freeform 10">
              <a:extLst>
                <a:ext uri="{FF2B5EF4-FFF2-40B4-BE49-F238E27FC236}">
                  <a16:creationId xmlns:a16="http://schemas.microsoft.com/office/drawing/2014/main" id="{A88771AF-E9C5-8B47-820B-D9630FCD4084}"/>
                </a:ext>
              </a:extLst>
            </p:cNvPr>
            <p:cNvSpPr/>
            <p:nvPr/>
          </p:nvSpPr>
          <p:spPr>
            <a:xfrm>
              <a:off x="-2" y="-1"/>
              <a:ext cx="867761" cy="503504"/>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0800000" scaled="1"/>
              <a:tileRect/>
            </a:gradFill>
            <a:ln w="12700" cap="flat">
              <a:noFill/>
              <a:miter lim="400000"/>
            </a:ln>
            <a:effectLst/>
          </p:spPr>
          <p:txBody>
            <a:bodyPr wrap="square" lIns="45719" tIns="45719" rIns="45719" bIns="45719" numCol="1" anchor="t">
              <a:noAutofit/>
            </a:bodyPr>
            <a:lstStyle/>
            <a:p>
              <a:pPr>
                <a:defRPr sz="1000"/>
              </a:pPr>
              <a:endParaRPr sz="1000"/>
            </a:p>
          </p:txBody>
        </p:sp>
      </p:grpSp>
      <p:pic>
        <p:nvPicPr>
          <p:cNvPr id="2" name="Imagen 2" descr="Imagen que contiene Interfaz de usuario gráfica&#10;&#10;Descripción generada automáticamente">
            <a:extLst>
              <a:ext uri="{FF2B5EF4-FFF2-40B4-BE49-F238E27FC236}">
                <a16:creationId xmlns:a16="http://schemas.microsoft.com/office/drawing/2014/main" id="{F8D67E53-3CB5-E17D-426B-C8BFEBB35B19}"/>
              </a:ext>
            </a:extLst>
          </p:cNvPr>
          <p:cNvPicPr>
            <a:picLocks noChangeAspect="1"/>
          </p:cNvPicPr>
          <p:nvPr/>
        </p:nvPicPr>
        <p:blipFill>
          <a:blip r:embed="rId4"/>
          <a:srcRect b="60340"/>
          <a:stretch/>
        </p:blipFill>
        <p:spPr>
          <a:xfrm>
            <a:off x="249155" y="1289210"/>
            <a:ext cx="4576754" cy="2614122"/>
          </a:xfrm>
          <a:prstGeom prst="rect">
            <a:avLst/>
          </a:prstGeom>
        </p:spPr>
      </p:pic>
      <p:pic>
        <p:nvPicPr>
          <p:cNvPr id="5" name="Imagen 2" descr="Imagen que contiene Interfaz de usuario gráfica&#10;&#10;Descripción generada automáticamente">
            <a:extLst>
              <a:ext uri="{FF2B5EF4-FFF2-40B4-BE49-F238E27FC236}">
                <a16:creationId xmlns:a16="http://schemas.microsoft.com/office/drawing/2014/main" id="{538A14D9-6817-184D-2AC9-9CB617E9C0BB}"/>
              </a:ext>
            </a:extLst>
          </p:cNvPr>
          <p:cNvPicPr>
            <a:picLocks noChangeAspect="1"/>
          </p:cNvPicPr>
          <p:nvPr/>
        </p:nvPicPr>
        <p:blipFill>
          <a:blip r:embed="rId4"/>
          <a:srcRect t="49229" r="154" b="-52"/>
          <a:stretch/>
        </p:blipFill>
        <p:spPr>
          <a:xfrm>
            <a:off x="4909624" y="1287678"/>
            <a:ext cx="3775313" cy="2605843"/>
          </a:xfrm>
          <a:prstGeom prst="rect">
            <a:avLst/>
          </a:prstGeom>
        </p:spPr>
      </p:pic>
    </p:spTree>
    <p:extLst>
      <p:ext uri="{BB962C8B-B14F-4D97-AF65-F5344CB8AC3E}">
        <p14:creationId xmlns:p14="http://schemas.microsoft.com/office/powerpoint/2010/main" val="4030657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25C8C-D248-1CCD-71AB-15246C69B55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17C2C10C-29BA-D0CA-1B1D-F643BABE3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1CB52E88-BE3C-1AB4-2637-3E8EABCCA310}"/>
              </a:ext>
            </a:extLst>
          </p:cNvPr>
          <p:cNvSpPr>
            <a:spLocks noGrp="1"/>
          </p:cNvSpPr>
          <p:nvPr>
            <p:ph type="title"/>
          </p:nvPr>
        </p:nvSpPr>
        <p:spPr>
          <a:xfrm>
            <a:off x="519143" y="1534447"/>
            <a:ext cx="8105714" cy="1524000"/>
          </a:xfrm>
        </p:spPr>
        <p:txBody>
          <a:bodyPr/>
          <a:lstStyle/>
          <a:p>
            <a:pPr algn="ctr"/>
            <a:r>
              <a:rPr lang="en-US"/>
              <a:t>AIDA (Advanced Analytics, Intelligence and Data)</a:t>
            </a:r>
            <a:r>
              <a:rPr lang="es-ES"/>
              <a:t>🧠</a:t>
            </a:r>
            <a:endParaRPr lang="en-US"/>
          </a:p>
        </p:txBody>
      </p:sp>
    </p:spTree>
    <p:extLst>
      <p:ext uri="{BB962C8B-B14F-4D97-AF65-F5344CB8AC3E}">
        <p14:creationId xmlns:p14="http://schemas.microsoft.com/office/powerpoint/2010/main" val="382966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1232008-ECEA-3E6B-9A53-F2F78AA1F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54">
            <a:extLst>
              <a:ext uri="{FF2B5EF4-FFF2-40B4-BE49-F238E27FC236}">
                <a16:creationId xmlns:a16="http://schemas.microsoft.com/office/drawing/2014/main" id="{CC8F985E-5BB4-D84A-65C3-4BBA253F179B}"/>
              </a:ext>
            </a:extLst>
          </p:cNvPr>
          <p:cNvPicPr>
            <a:picLocks noChangeAspect="1"/>
          </p:cNvPicPr>
          <p:nvPr/>
        </p:nvPicPr>
        <p:blipFill>
          <a:blip r:embed="rId4">
            <a:alphaModFix amt="5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1620000">
            <a:off x="-835908" y="1473355"/>
            <a:ext cx="2262344" cy="2224244"/>
          </a:xfrm>
          <a:prstGeom prst="rect">
            <a:avLst/>
          </a:prstGeom>
        </p:spPr>
      </p:pic>
      <p:pic>
        <p:nvPicPr>
          <p:cNvPr id="9" name="Imagen 8" descr="Official Azure Icon Set">
            <a:extLst>
              <a:ext uri="{FF2B5EF4-FFF2-40B4-BE49-F238E27FC236}">
                <a16:creationId xmlns:a16="http://schemas.microsoft.com/office/drawing/2014/main" id="{4BDC6B5A-E435-F037-F4C6-0EA717727E7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023005" y="1983944"/>
            <a:ext cx="1231167" cy="1231167"/>
          </a:xfrm>
          <a:prstGeom prst="rect">
            <a:avLst/>
          </a:prstGeom>
        </p:spPr>
      </p:pic>
      <p:pic>
        <p:nvPicPr>
          <p:cNvPr id="10" name="Imagen 9" descr="Azure Services Overview. Azure is Microsoft's cloud platform… | by Henrique  Siebert Domareski | Medium">
            <a:extLst>
              <a:ext uri="{FF2B5EF4-FFF2-40B4-BE49-F238E27FC236}">
                <a16:creationId xmlns:a16="http://schemas.microsoft.com/office/drawing/2014/main" id="{E3C664EA-5C50-E508-2B75-6E6F65D5165A}"/>
              </a:ext>
            </a:extLst>
          </p:cNvPr>
          <p:cNvPicPr>
            <a:picLocks noChangeAspect="1"/>
          </p:cNvPicPr>
          <p:nvPr/>
        </p:nvPicPr>
        <p:blipFill>
          <a:blip r:embed="rId8"/>
          <a:stretch>
            <a:fillRect/>
          </a:stretch>
        </p:blipFill>
        <p:spPr>
          <a:xfrm>
            <a:off x="3604838" y="1353804"/>
            <a:ext cx="523755" cy="516521"/>
          </a:xfrm>
          <a:prstGeom prst="rect">
            <a:avLst/>
          </a:prstGeom>
        </p:spPr>
      </p:pic>
      <p:pic>
        <p:nvPicPr>
          <p:cNvPr id="11" name="Imagen 10" descr="Azure Services Overview. Azure is Microsoft's cloud platform… | by Henrique  Siebert Domareski | Medium">
            <a:extLst>
              <a:ext uri="{FF2B5EF4-FFF2-40B4-BE49-F238E27FC236}">
                <a16:creationId xmlns:a16="http://schemas.microsoft.com/office/drawing/2014/main" id="{12873273-68F8-D87B-BF53-4E66EAF5E3A8}"/>
              </a:ext>
            </a:extLst>
          </p:cNvPr>
          <p:cNvPicPr>
            <a:picLocks noChangeAspect="1"/>
          </p:cNvPicPr>
          <p:nvPr/>
        </p:nvPicPr>
        <p:blipFill>
          <a:blip r:embed="rId8"/>
          <a:stretch>
            <a:fillRect/>
          </a:stretch>
        </p:blipFill>
        <p:spPr>
          <a:xfrm>
            <a:off x="3604838" y="2344885"/>
            <a:ext cx="523755" cy="516521"/>
          </a:xfrm>
          <a:prstGeom prst="rect">
            <a:avLst/>
          </a:prstGeom>
        </p:spPr>
      </p:pic>
      <p:pic>
        <p:nvPicPr>
          <p:cNvPr id="12" name="Imagen 11" descr="Azure Services Overview. Azure is Microsoft's cloud platform… | by Henrique  Siebert Domareski | Medium">
            <a:extLst>
              <a:ext uri="{FF2B5EF4-FFF2-40B4-BE49-F238E27FC236}">
                <a16:creationId xmlns:a16="http://schemas.microsoft.com/office/drawing/2014/main" id="{279A3FE7-481A-6CC3-4E93-018FA38E9F68}"/>
              </a:ext>
            </a:extLst>
          </p:cNvPr>
          <p:cNvPicPr>
            <a:picLocks noChangeAspect="1"/>
          </p:cNvPicPr>
          <p:nvPr/>
        </p:nvPicPr>
        <p:blipFill>
          <a:blip r:embed="rId8"/>
          <a:stretch>
            <a:fillRect/>
          </a:stretch>
        </p:blipFill>
        <p:spPr>
          <a:xfrm>
            <a:off x="3604838" y="3364905"/>
            <a:ext cx="523755" cy="516521"/>
          </a:xfrm>
          <a:prstGeom prst="rect">
            <a:avLst/>
          </a:prstGeom>
        </p:spPr>
      </p:pic>
      <p:grpSp>
        <p:nvGrpSpPr>
          <p:cNvPr id="13" name="Grupo 12">
            <a:extLst>
              <a:ext uri="{FF2B5EF4-FFF2-40B4-BE49-F238E27FC236}">
                <a16:creationId xmlns:a16="http://schemas.microsoft.com/office/drawing/2014/main" id="{3193552C-1031-06C6-A084-F5550C9B9145}"/>
              </a:ext>
            </a:extLst>
          </p:cNvPr>
          <p:cNvGrpSpPr/>
          <p:nvPr/>
        </p:nvGrpSpPr>
        <p:grpSpPr>
          <a:xfrm>
            <a:off x="4798671" y="1352356"/>
            <a:ext cx="779844" cy="707504"/>
            <a:chOff x="6449028" y="2595621"/>
            <a:chExt cx="1300222" cy="1184478"/>
          </a:xfrm>
        </p:grpSpPr>
        <p:pic>
          <p:nvPicPr>
            <p:cNvPr id="39" name="Imagen 38" descr="Azure Resources - Visual Studio Marketplace">
              <a:extLst>
                <a:ext uri="{FF2B5EF4-FFF2-40B4-BE49-F238E27FC236}">
                  <a16:creationId xmlns:a16="http://schemas.microsoft.com/office/drawing/2014/main" id="{6F788F82-4591-C0D2-DC80-C1EB54C4D5F1}"/>
                </a:ext>
              </a:extLst>
            </p:cNvPr>
            <p:cNvPicPr>
              <a:picLocks noChangeAspect="1"/>
            </p:cNvPicPr>
            <p:nvPr/>
          </p:nvPicPr>
          <p:blipFill>
            <a:blip r:embed="rId9"/>
            <a:stretch>
              <a:fillRect/>
            </a:stretch>
          </p:blipFill>
          <p:spPr>
            <a:xfrm>
              <a:off x="6449028" y="2595622"/>
              <a:ext cx="673261" cy="663616"/>
            </a:xfrm>
            <a:prstGeom prst="rect">
              <a:avLst/>
            </a:prstGeom>
          </p:spPr>
        </p:pic>
        <p:pic>
          <p:nvPicPr>
            <p:cNvPr id="40" name="Imagen 39" descr="Azure Resources - Visual Studio Marketplace">
              <a:extLst>
                <a:ext uri="{FF2B5EF4-FFF2-40B4-BE49-F238E27FC236}">
                  <a16:creationId xmlns:a16="http://schemas.microsoft.com/office/drawing/2014/main" id="{888444DA-4724-3841-F120-8E79B8851E22}"/>
                </a:ext>
              </a:extLst>
            </p:cNvPr>
            <p:cNvPicPr>
              <a:picLocks noChangeAspect="1"/>
            </p:cNvPicPr>
            <p:nvPr/>
          </p:nvPicPr>
          <p:blipFill>
            <a:blip r:embed="rId9"/>
            <a:stretch>
              <a:fillRect/>
            </a:stretch>
          </p:blipFill>
          <p:spPr>
            <a:xfrm>
              <a:off x="7075989" y="2595621"/>
              <a:ext cx="673261" cy="663616"/>
            </a:xfrm>
            <a:prstGeom prst="rect">
              <a:avLst/>
            </a:prstGeom>
          </p:spPr>
        </p:pic>
        <p:pic>
          <p:nvPicPr>
            <p:cNvPr id="41" name="Imagen 40" descr="Azure Resources - Visual Studio Marketplace">
              <a:extLst>
                <a:ext uri="{FF2B5EF4-FFF2-40B4-BE49-F238E27FC236}">
                  <a16:creationId xmlns:a16="http://schemas.microsoft.com/office/drawing/2014/main" id="{45DCEAB0-ADEA-7080-72C1-62000FDB53BB}"/>
                </a:ext>
              </a:extLst>
            </p:cNvPr>
            <p:cNvPicPr>
              <a:picLocks noChangeAspect="1"/>
            </p:cNvPicPr>
            <p:nvPr/>
          </p:nvPicPr>
          <p:blipFill>
            <a:blip r:embed="rId9"/>
            <a:stretch>
              <a:fillRect/>
            </a:stretch>
          </p:blipFill>
          <p:spPr>
            <a:xfrm>
              <a:off x="6738395" y="3116483"/>
              <a:ext cx="673261" cy="663616"/>
            </a:xfrm>
            <a:prstGeom prst="rect">
              <a:avLst/>
            </a:prstGeom>
          </p:spPr>
        </p:pic>
      </p:grpSp>
      <p:grpSp>
        <p:nvGrpSpPr>
          <p:cNvPr id="14" name="Grupo 13">
            <a:extLst>
              <a:ext uri="{FF2B5EF4-FFF2-40B4-BE49-F238E27FC236}">
                <a16:creationId xmlns:a16="http://schemas.microsoft.com/office/drawing/2014/main" id="{4DC44BFE-2DE0-23F7-B30F-B2854C26BE74}"/>
              </a:ext>
            </a:extLst>
          </p:cNvPr>
          <p:cNvGrpSpPr/>
          <p:nvPr/>
        </p:nvGrpSpPr>
        <p:grpSpPr>
          <a:xfrm>
            <a:off x="4798670" y="2343437"/>
            <a:ext cx="779844" cy="707504"/>
            <a:chOff x="6449027" y="3917063"/>
            <a:chExt cx="1300222" cy="1184478"/>
          </a:xfrm>
        </p:grpSpPr>
        <p:pic>
          <p:nvPicPr>
            <p:cNvPr id="36" name="Imagen 35" descr="Azure Resources - Visual Studio Marketplace">
              <a:extLst>
                <a:ext uri="{FF2B5EF4-FFF2-40B4-BE49-F238E27FC236}">
                  <a16:creationId xmlns:a16="http://schemas.microsoft.com/office/drawing/2014/main" id="{A36D1D68-B420-67FE-7F55-D610BC434F5A}"/>
                </a:ext>
              </a:extLst>
            </p:cNvPr>
            <p:cNvPicPr>
              <a:picLocks noChangeAspect="1"/>
            </p:cNvPicPr>
            <p:nvPr/>
          </p:nvPicPr>
          <p:blipFill>
            <a:blip r:embed="rId9"/>
            <a:stretch>
              <a:fillRect/>
            </a:stretch>
          </p:blipFill>
          <p:spPr>
            <a:xfrm>
              <a:off x="6449027" y="3917064"/>
              <a:ext cx="673261" cy="663616"/>
            </a:xfrm>
            <a:prstGeom prst="rect">
              <a:avLst/>
            </a:prstGeom>
          </p:spPr>
        </p:pic>
        <p:pic>
          <p:nvPicPr>
            <p:cNvPr id="37" name="Imagen 36" descr="Azure Resources - Visual Studio Marketplace">
              <a:extLst>
                <a:ext uri="{FF2B5EF4-FFF2-40B4-BE49-F238E27FC236}">
                  <a16:creationId xmlns:a16="http://schemas.microsoft.com/office/drawing/2014/main" id="{667EB47D-2B7E-AC74-F1A5-652099FA65E7}"/>
                </a:ext>
              </a:extLst>
            </p:cNvPr>
            <p:cNvPicPr>
              <a:picLocks noChangeAspect="1"/>
            </p:cNvPicPr>
            <p:nvPr/>
          </p:nvPicPr>
          <p:blipFill>
            <a:blip r:embed="rId9"/>
            <a:stretch>
              <a:fillRect/>
            </a:stretch>
          </p:blipFill>
          <p:spPr>
            <a:xfrm>
              <a:off x="7075988" y="3917063"/>
              <a:ext cx="673261" cy="663616"/>
            </a:xfrm>
            <a:prstGeom prst="rect">
              <a:avLst/>
            </a:prstGeom>
          </p:spPr>
        </p:pic>
        <p:pic>
          <p:nvPicPr>
            <p:cNvPr id="38" name="Imagen 37" descr="Azure Resources - Visual Studio Marketplace">
              <a:extLst>
                <a:ext uri="{FF2B5EF4-FFF2-40B4-BE49-F238E27FC236}">
                  <a16:creationId xmlns:a16="http://schemas.microsoft.com/office/drawing/2014/main" id="{22570C4C-8B92-571B-7301-120409DA56DA}"/>
                </a:ext>
              </a:extLst>
            </p:cNvPr>
            <p:cNvPicPr>
              <a:picLocks noChangeAspect="1"/>
            </p:cNvPicPr>
            <p:nvPr/>
          </p:nvPicPr>
          <p:blipFill>
            <a:blip r:embed="rId9"/>
            <a:stretch>
              <a:fillRect/>
            </a:stretch>
          </p:blipFill>
          <p:spPr>
            <a:xfrm>
              <a:off x="6738394" y="4437925"/>
              <a:ext cx="673261" cy="663616"/>
            </a:xfrm>
            <a:prstGeom prst="rect">
              <a:avLst/>
            </a:prstGeom>
          </p:spPr>
        </p:pic>
      </p:grpSp>
      <p:grpSp>
        <p:nvGrpSpPr>
          <p:cNvPr id="15" name="Grupo 14">
            <a:extLst>
              <a:ext uri="{FF2B5EF4-FFF2-40B4-BE49-F238E27FC236}">
                <a16:creationId xmlns:a16="http://schemas.microsoft.com/office/drawing/2014/main" id="{7FAF426D-717C-65EB-35FA-3F690E91DFA5}"/>
              </a:ext>
            </a:extLst>
          </p:cNvPr>
          <p:cNvGrpSpPr/>
          <p:nvPr/>
        </p:nvGrpSpPr>
        <p:grpSpPr>
          <a:xfrm>
            <a:off x="4798671" y="3363457"/>
            <a:ext cx="779844" cy="707504"/>
            <a:chOff x="6449028" y="5277089"/>
            <a:chExt cx="1300222" cy="1184478"/>
          </a:xfrm>
        </p:grpSpPr>
        <p:pic>
          <p:nvPicPr>
            <p:cNvPr id="33" name="Imagen 32" descr="Azure Resources - Visual Studio Marketplace">
              <a:extLst>
                <a:ext uri="{FF2B5EF4-FFF2-40B4-BE49-F238E27FC236}">
                  <a16:creationId xmlns:a16="http://schemas.microsoft.com/office/drawing/2014/main" id="{99185D61-1629-A3F6-54CB-D147FF2F1978}"/>
                </a:ext>
              </a:extLst>
            </p:cNvPr>
            <p:cNvPicPr>
              <a:picLocks noChangeAspect="1"/>
            </p:cNvPicPr>
            <p:nvPr/>
          </p:nvPicPr>
          <p:blipFill>
            <a:blip r:embed="rId9"/>
            <a:stretch>
              <a:fillRect/>
            </a:stretch>
          </p:blipFill>
          <p:spPr>
            <a:xfrm>
              <a:off x="6449028" y="5277090"/>
              <a:ext cx="673261" cy="663616"/>
            </a:xfrm>
            <a:prstGeom prst="rect">
              <a:avLst/>
            </a:prstGeom>
          </p:spPr>
        </p:pic>
        <p:pic>
          <p:nvPicPr>
            <p:cNvPr id="34" name="Imagen 33" descr="Azure Resources - Visual Studio Marketplace">
              <a:extLst>
                <a:ext uri="{FF2B5EF4-FFF2-40B4-BE49-F238E27FC236}">
                  <a16:creationId xmlns:a16="http://schemas.microsoft.com/office/drawing/2014/main" id="{6AD987BB-C808-90A4-7791-20FF91D82CB7}"/>
                </a:ext>
              </a:extLst>
            </p:cNvPr>
            <p:cNvPicPr>
              <a:picLocks noChangeAspect="1"/>
            </p:cNvPicPr>
            <p:nvPr/>
          </p:nvPicPr>
          <p:blipFill>
            <a:blip r:embed="rId9"/>
            <a:stretch>
              <a:fillRect/>
            </a:stretch>
          </p:blipFill>
          <p:spPr>
            <a:xfrm>
              <a:off x="7075989" y="5277089"/>
              <a:ext cx="673261" cy="663616"/>
            </a:xfrm>
            <a:prstGeom prst="rect">
              <a:avLst/>
            </a:prstGeom>
          </p:spPr>
        </p:pic>
        <p:pic>
          <p:nvPicPr>
            <p:cNvPr id="35" name="Imagen 34" descr="Azure Resources - Visual Studio Marketplace">
              <a:extLst>
                <a:ext uri="{FF2B5EF4-FFF2-40B4-BE49-F238E27FC236}">
                  <a16:creationId xmlns:a16="http://schemas.microsoft.com/office/drawing/2014/main" id="{48E42B6D-5E9A-87EF-22FD-44300340E0A8}"/>
                </a:ext>
              </a:extLst>
            </p:cNvPr>
            <p:cNvPicPr>
              <a:picLocks noChangeAspect="1"/>
            </p:cNvPicPr>
            <p:nvPr/>
          </p:nvPicPr>
          <p:blipFill>
            <a:blip r:embed="rId9"/>
            <a:stretch>
              <a:fillRect/>
            </a:stretch>
          </p:blipFill>
          <p:spPr>
            <a:xfrm>
              <a:off x="6738395" y="5797951"/>
              <a:ext cx="673261" cy="663616"/>
            </a:xfrm>
            <a:prstGeom prst="rect">
              <a:avLst/>
            </a:prstGeom>
          </p:spPr>
        </p:pic>
      </p:grpSp>
      <p:sp>
        <p:nvSpPr>
          <p:cNvPr id="16" name="TextBox 3">
            <a:extLst>
              <a:ext uri="{FF2B5EF4-FFF2-40B4-BE49-F238E27FC236}">
                <a16:creationId xmlns:a16="http://schemas.microsoft.com/office/drawing/2014/main" id="{8BC91BFF-A824-03BF-F11A-005FD5745F33}"/>
              </a:ext>
            </a:extLst>
          </p:cNvPr>
          <p:cNvSpPr txBox="1"/>
          <p:nvPr/>
        </p:nvSpPr>
        <p:spPr>
          <a:xfrm>
            <a:off x="774774" y="3343684"/>
            <a:ext cx="1724800" cy="276999"/>
          </a:xfrm>
          <a:prstGeom prst="rect">
            <a:avLst/>
          </a:prstGeom>
          <a:noFill/>
        </p:spPr>
        <p:txBody>
          <a:bodyPr wrap="square" lIns="68580" tIns="34290" rIns="68580" bIns="3429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350" b="1" err="1">
                <a:latin typeface="Calibri"/>
                <a:cs typeface="Calibri"/>
              </a:rPr>
              <a:t>Tenant</a:t>
            </a:r>
            <a:r>
              <a:rPr lang="es-CO" sz="1350" b="1">
                <a:latin typeface="Calibri"/>
                <a:cs typeface="Calibri"/>
              </a:rPr>
              <a:t> FLAR - Azure</a:t>
            </a:r>
            <a:endParaRPr lang="es-ES" sz="1350" b="1">
              <a:latin typeface="Calibri"/>
              <a:cs typeface="Calibri"/>
            </a:endParaRPr>
          </a:p>
        </p:txBody>
      </p:sp>
      <p:sp>
        <p:nvSpPr>
          <p:cNvPr id="17" name="TextBox 3">
            <a:extLst>
              <a:ext uri="{FF2B5EF4-FFF2-40B4-BE49-F238E27FC236}">
                <a16:creationId xmlns:a16="http://schemas.microsoft.com/office/drawing/2014/main" id="{73579692-A84D-5E51-FA73-75601B1125C6}"/>
              </a:ext>
            </a:extLst>
          </p:cNvPr>
          <p:cNvSpPr txBox="1"/>
          <p:nvPr/>
        </p:nvSpPr>
        <p:spPr>
          <a:xfrm>
            <a:off x="3002901" y="1918550"/>
            <a:ext cx="1724800" cy="276999"/>
          </a:xfrm>
          <a:prstGeom prst="rect">
            <a:avLst/>
          </a:prstGeom>
          <a:noFill/>
        </p:spPr>
        <p:txBody>
          <a:bodyPr wrap="square" lIns="68580" tIns="34290" rIns="68580" bIns="3429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350" b="1">
                <a:latin typeface="Calibri"/>
                <a:cs typeface="Calibri"/>
              </a:rPr>
              <a:t>FLAR - </a:t>
            </a:r>
            <a:r>
              <a:rPr lang="es-CO" sz="1350" b="1" err="1">
                <a:latin typeface="Calibri"/>
                <a:cs typeface="Calibri"/>
              </a:rPr>
              <a:t>Prod</a:t>
            </a:r>
            <a:endParaRPr lang="es-ES" sz="1350" b="1" err="1"/>
          </a:p>
        </p:txBody>
      </p:sp>
      <p:sp>
        <p:nvSpPr>
          <p:cNvPr id="18" name="TextBox 3">
            <a:extLst>
              <a:ext uri="{FF2B5EF4-FFF2-40B4-BE49-F238E27FC236}">
                <a16:creationId xmlns:a16="http://schemas.microsoft.com/office/drawing/2014/main" id="{D7E0185B-0CB7-E706-83FC-A979FB351175}"/>
              </a:ext>
            </a:extLst>
          </p:cNvPr>
          <p:cNvSpPr txBox="1"/>
          <p:nvPr/>
        </p:nvSpPr>
        <p:spPr>
          <a:xfrm>
            <a:off x="3002900" y="2909632"/>
            <a:ext cx="1724800" cy="276999"/>
          </a:xfrm>
          <a:prstGeom prst="rect">
            <a:avLst/>
          </a:prstGeom>
          <a:noFill/>
        </p:spPr>
        <p:txBody>
          <a:bodyPr wrap="square" lIns="68580" tIns="34290" rIns="68580" bIns="3429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350" b="1">
                <a:latin typeface="Calibri"/>
                <a:cs typeface="Calibri"/>
              </a:rPr>
              <a:t>DF – Dev/Test</a:t>
            </a:r>
            <a:endParaRPr lang="es-ES" sz="1350" b="1"/>
          </a:p>
        </p:txBody>
      </p:sp>
      <p:sp>
        <p:nvSpPr>
          <p:cNvPr id="19" name="TextBox 3">
            <a:extLst>
              <a:ext uri="{FF2B5EF4-FFF2-40B4-BE49-F238E27FC236}">
                <a16:creationId xmlns:a16="http://schemas.microsoft.com/office/drawing/2014/main" id="{0B8A09B5-DE01-CBB2-0498-D1E5AA294540}"/>
              </a:ext>
            </a:extLst>
          </p:cNvPr>
          <p:cNvSpPr txBox="1"/>
          <p:nvPr/>
        </p:nvSpPr>
        <p:spPr>
          <a:xfrm>
            <a:off x="3002899" y="3929650"/>
            <a:ext cx="1724800" cy="276999"/>
          </a:xfrm>
          <a:prstGeom prst="rect">
            <a:avLst/>
          </a:prstGeom>
          <a:noFill/>
        </p:spPr>
        <p:txBody>
          <a:bodyPr wrap="square" lIns="68580" tIns="34290" rIns="68580" bIns="3429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350" b="1">
                <a:latin typeface="Calibri"/>
                <a:cs typeface="Calibri"/>
              </a:rPr>
              <a:t>Riesgos – Dev/Test</a:t>
            </a:r>
            <a:endParaRPr lang="es-ES" sz="1350"/>
          </a:p>
        </p:txBody>
      </p:sp>
      <p:cxnSp>
        <p:nvCxnSpPr>
          <p:cNvPr id="20" name="Conector: angular 19">
            <a:extLst>
              <a:ext uri="{FF2B5EF4-FFF2-40B4-BE49-F238E27FC236}">
                <a16:creationId xmlns:a16="http://schemas.microsoft.com/office/drawing/2014/main" id="{3970429E-029D-2BE6-38E6-1DA8BAEAA6ED}"/>
              </a:ext>
            </a:extLst>
          </p:cNvPr>
          <p:cNvCxnSpPr/>
          <p:nvPr/>
        </p:nvCxnSpPr>
        <p:spPr>
          <a:xfrm>
            <a:off x="2379460" y="2696558"/>
            <a:ext cx="1293470" cy="924526"/>
          </a:xfrm>
          <a:prstGeom prst="bentConnector3">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0ECA09E6-1906-A7C9-6B82-FAFE96CDBA7D}"/>
              </a:ext>
            </a:extLst>
          </p:cNvPr>
          <p:cNvCxnSpPr/>
          <p:nvPr/>
        </p:nvCxnSpPr>
        <p:spPr>
          <a:xfrm>
            <a:off x="2380817" y="2682850"/>
            <a:ext cx="1300703" cy="13022"/>
          </a:xfrm>
          <a:prstGeom prst="straightConnector1">
            <a:avLst/>
          </a:prstGeom>
          <a:ln w="28575">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C1EDD6F1-1194-8900-F6D5-8F52D9F7F663}"/>
              </a:ext>
            </a:extLst>
          </p:cNvPr>
          <p:cNvCxnSpPr/>
          <p:nvPr/>
        </p:nvCxnSpPr>
        <p:spPr>
          <a:xfrm flipV="1">
            <a:off x="3984425" y="1639188"/>
            <a:ext cx="630999" cy="3131"/>
          </a:xfrm>
          <a:prstGeom prst="straightConnector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A69E3C82-BD20-5014-2AD1-865F75E5CE07}"/>
              </a:ext>
            </a:extLst>
          </p:cNvPr>
          <p:cNvCxnSpPr>
            <a:cxnSpLocks/>
          </p:cNvCxnSpPr>
          <p:nvPr/>
        </p:nvCxnSpPr>
        <p:spPr>
          <a:xfrm flipV="1">
            <a:off x="3984425" y="2696071"/>
            <a:ext cx="630999" cy="3131"/>
          </a:xfrm>
          <a:prstGeom prst="straightConnector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440C200F-A991-E07E-7B52-AAD31DC18796}"/>
              </a:ext>
            </a:extLst>
          </p:cNvPr>
          <p:cNvCxnSpPr>
            <a:cxnSpLocks/>
          </p:cNvCxnSpPr>
          <p:nvPr/>
        </p:nvCxnSpPr>
        <p:spPr>
          <a:xfrm flipV="1">
            <a:off x="3984424" y="3627694"/>
            <a:ext cx="630999" cy="3131"/>
          </a:xfrm>
          <a:prstGeom prst="straightConnector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26" name="Imagen 25" descr="Official Azure Icon Set">
            <a:extLst>
              <a:ext uri="{FF2B5EF4-FFF2-40B4-BE49-F238E27FC236}">
                <a16:creationId xmlns:a16="http://schemas.microsoft.com/office/drawing/2014/main" id="{BFC1ACD5-B21C-607C-6660-996A25294A9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471824" y="1960457"/>
            <a:ext cx="385662" cy="385662"/>
          </a:xfrm>
          <a:prstGeom prst="rect">
            <a:avLst/>
          </a:prstGeom>
        </p:spPr>
      </p:pic>
      <p:pic>
        <p:nvPicPr>
          <p:cNvPr id="27" name="Imagen 26" descr="Azure Services Overview. Azure is Microsoft's cloud platform… | by Henrique  Siebert Domareski | Medium">
            <a:extLst>
              <a:ext uri="{FF2B5EF4-FFF2-40B4-BE49-F238E27FC236}">
                <a16:creationId xmlns:a16="http://schemas.microsoft.com/office/drawing/2014/main" id="{3DE25D5E-63E4-3C76-1420-A353DF772E76}"/>
              </a:ext>
            </a:extLst>
          </p:cNvPr>
          <p:cNvPicPr>
            <a:picLocks noChangeAspect="1"/>
          </p:cNvPicPr>
          <p:nvPr/>
        </p:nvPicPr>
        <p:blipFill>
          <a:blip r:embed="rId8"/>
          <a:stretch>
            <a:fillRect/>
          </a:stretch>
        </p:blipFill>
        <p:spPr>
          <a:xfrm>
            <a:off x="6477995" y="2473318"/>
            <a:ext cx="382838" cy="375604"/>
          </a:xfrm>
          <a:prstGeom prst="rect">
            <a:avLst/>
          </a:prstGeom>
        </p:spPr>
      </p:pic>
      <p:pic>
        <p:nvPicPr>
          <p:cNvPr id="28" name="Imagen 27" descr="Azure Resources - Visual Studio Marketplace">
            <a:extLst>
              <a:ext uri="{FF2B5EF4-FFF2-40B4-BE49-F238E27FC236}">
                <a16:creationId xmlns:a16="http://schemas.microsoft.com/office/drawing/2014/main" id="{5E72D517-2F19-A90F-3A0B-FA0F5C6912E4}"/>
              </a:ext>
            </a:extLst>
          </p:cNvPr>
          <p:cNvPicPr>
            <a:picLocks noChangeAspect="1"/>
          </p:cNvPicPr>
          <p:nvPr/>
        </p:nvPicPr>
        <p:blipFill>
          <a:blip r:embed="rId9"/>
          <a:stretch>
            <a:fillRect/>
          </a:stretch>
        </p:blipFill>
        <p:spPr>
          <a:xfrm>
            <a:off x="6468125" y="2922807"/>
            <a:ext cx="411635" cy="404215"/>
          </a:xfrm>
          <a:prstGeom prst="rect">
            <a:avLst/>
          </a:prstGeom>
        </p:spPr>
      </p:pic>
      <p:sp>
        <p:nvSpPr>
          <p:cNvPr id="29" name="TextBox 3">
            <a:extLst>
              <a:ext uri="{FF2B5EF4-FFF2-40B4-BE49-F238E27FC236}">
                <a16:creationId xmlns:a16="http://schemas.microsoft.com/office/drawing/2014/main" id="{AD25246F-D853-FE43-ED5D-8D56DD53683D}"/>
              </a:ext>
            </a:extLst>
          </p:cNvPr>
          <p:cNvSpPr txBox="1"/>
          <p:nvPr/>
        </p:nvSpPr>
        <p:spPr>
          <a:xfrm>
            <a:off x="6881212" y="2012793"/>
            <a:ext cx="1724800" cy="276999"/>
          </a:xfrm>
          <a:prstGeom prst="rect">
            <a:avLst/>
          </a:prstGeom>
          <a:noFill/>
        </p:spPr>
        <p:txBody>
          <a:bodyPr wrap="square" lIns="68580" tIns="34290" rIns="68580" bIns="3429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350" b="1">
                <a:ea typeface="+mn-lt"/>
                <a:cs typeface="+mn-lt"/>
              </a:rPr>
              <a:t>Active </a:t>
            </a:r>
            <a:r>
              <a:rPr lang="es-CO" sz="1350" b="1" err="1">
                <a:ea typeface="+mn-lt"/>
                <a:cs typeface="+mn-lt"/>
              </a:rPr>
              <a:t>Directory</a:t>
            </a:r>
            <a:endParaRPr lang="es-ES" sz="1350" b="1" err="1"/>
          </a:p>
        </p:txBody>
      </p:sp>
      <p:sp>
        <p:nvSpPr>
          <p:cNvPr id="30" name="TextBox 3">
            <a:extLst>
              <a:ext uri="{FF2B5EF4-FFF2-40B4-BE49-F238E27FC236}">
                <a16:creationId xmlns:a16="http://schemas.microsoft.com/office/drawing/2014/main" id="{D88B4FD3-8D72-E5B6-AB1A-5B4868D82C79}"/>
              </a:ext>
            </a:extLst>
          </p:cNvPr>
          <p:cNvSpPr txBox="1"/>
          <p:nvPr/>
        </p:nvSpPr>
        <p:spPr>
          <a:xfrm>
            <a:off x="6881211" y="2474690"/>
            <a:ext cx="1724800" cy="276999"/>
          </a:xfrm>
          <a:prstGeom prst="rect">
            <a:avLst/>
          </a:prstGeom>
          <a:noFill/>
        </p:spPr>
        <p:txBody>
          <a:bodyPr wrap="square" lIns="68580" tIns="34290" rIns="68580" bIns="3429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350" b="1" err="1">
                <a:ea typeface="+mn-lt"/>
                <a:cs typeface="+mn-lt"/>
              </a:rPr>
              <a:t>Subscription</a:t>
            </a:r>
            <a:endParaRPr lang="es-ES" sz="1350" b="1" err="1"/>
          </a:p>
        </p:txBody>
      </p:sp>
      <p:sp>
        <p:nvSpPr>
          <p:cNvPr id="31" name="TextBox 3">
            <a:extLst>
              <a:ext uri="{FF2B5EF4-FFF2-40B4-BE49-F238E27FC236}">
                <a16:creationId xmlns:a16="http://schemas.microsoft.com/office/drawing/2014/main" id="{F590AD8E-0D2A-3D33-9698-29DE4D617139}"/>
              </a:ext>
            </a:extLst>
          </p:cNvPr>
          <p:cNvSpPr txBox="1"/>
          <p:nvPr/>
        </p:nvSpPr>
        <p:spPr>
          <a:xfrm>
            <a:off x="6881211" y="2960072"/>
            <a:ext cx="1724800" cy="276999"/>
          </a:xfrm>
          <a:prstGeom prst="rect">
            <a:avLst/>
          </a:prstGeom>
          <a:noFill/>
        </p:spPr>
        <p:txBody>
          <a:bodyPr wrap="square" lIns="68580" tIns="34290" rIns="68580" bIns="3429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350" b="1" err="1">
                <a:ea typeface="+mn-lt"/>
                <a:cs typeface="+mn-lt"/>
              </a:rPr>
              <a:t>Resource</a:t>
            </a:r>
            <a:r>
              <a:rPr lang="es-CO" sz="1350" b="1">
                <a:ea typeface="+mn-lt"/>
                <a:cs typeface="+mn-lt"/>
              </a:rPr>
              <a:t> </a:t>
            </a:r>
            <a:r>
              <a:rPr lang="es-CO" sz="1350" b="1" err="1">
                <a:ea typeface="+mn-lt"/>
                <a:cs typeface="+mn-lt"/>
              </a:rPr>
              <a:t>groups</a:t>
            </a:r>
            <a:endParaRPr lang="es-ES" sz="1350" err="1"/>
          </a:p>
        </p:txBody>
      </p:sp>
      <p:cxnSp>
        <p:nvCxnSpPr>
          <p:cNvPr id="32" name="Conector recto de flecha 31">
            <a:extLst>
              <a:ext uri="{FF2B5EF4-FFF2-40B4-BE49-F238E27FC236}">
                <a16:creationId xmlns:a16="http://schemas.microsoft.com/office/drawing/2014/main" id="{50F4EAF2-4569-A0FD-01CE-C36A38F58FF5}"/>
              </a:ext>
            </a:extLst>
          </p:cNvPr>
          <p:cNvCxnSpPr/>
          <p:nvPr/>
        </p:nvCxnSpPr>
        <p:spPr>
          <a:xfrm>
            <a:off x="6109047" y="1665805"/>
            <a:ext cx="4700" cy="1993205"/>
          </a:xfrm>
          <a:prstGeom prst="straightConnector1">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8B0145D-CA92-E4D9-475D-89261593CB72}"/>
              </a:ext>
            </a:extLst>
          </p:cNvPr>
          <p:cNvCxnSpPr/>
          <p:nvPr/>
        </p:nvCxnSpPr>
        <p:spPr>
          <a:xfrm flipV="1">
            <a:off x="2407835" y="1718393"/>
            <a:ext cx="1181100" cy="845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ector recto de flecha 42">
            <a:extLst>
              <a:ext uri="{FF2B5EF4-FFF2-40B4-BE49-F238E27FC236}">
                <a16:creationId xmlns:a16="http://schemas.microsoft.com/office/drawing/2014/main" id="{850FE0AE-7329-9B38-5C3D-21EA96CA822B}"/>
              </a:ext>
            </a:extLst>
          </p:cNvPr>
          <p:cNvCxnSpPr>
            <a:cxnSpLocks/>
          </p:cNvCxnSpPr>
          <p:nvPr/>
        </p:nvCxnSpPr>
        <p:spPr>
          <a:xfrm flipV="1">
            <a:off x="2381534" y="2713259"/>
            <a:ext cx="1211580" cy="15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ector recto de flecha 43">
            <a:extLst>
              <a:ext uri="{FF2B5EF4-FFF2-40B4-BE49-F238E27FC236}">
                <a16:creationId xmlns:a16="http://schemas.microsoft.com/office/drawing/2014/main" id="{6B4684A2-FE6D-B494-8A8E-77C5389C83DD}"/>
              </a:ext>
            </a:extLst>
          </p:cNvPr>
          <p:cNvCxnSpPr>
            <a:cxnSpLocks/>
          </p:cNvCxnSpPr>
          <p:nvPr/>
        </p:nvCxnSpPr>
        <p:spPr>
          <a:xfrm>
            <a:off x="2407835" y="2876633"/>
            <a:ext cx="1150620" cy="815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A1A15967-F704-F1B6-2E54-64B06682EB25}"/>
              </a:ext>
            </a:extLst>
          </p:cNvPr>
          <p:cNvCxnSpPr/>
          <p:nvPr/>
        </p:nvCxnSpPr>
        <p:spPr>
          <a:xfrm>
            <a:off x="6153356" y="1745585"/>
            <a:ext cx="7620" cy="204216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46" name="Conector recto de flecha 45">
            <a:extLst>
              <a:ext uri="{FF2B5EF4-FFF2-40B4-BE49-F238E27FC236}">
                <a16:creationId xmlns:a16="http://schemas.microsoft.com/office/drawing/2014/main" id="{71AB07CA-3085-F47F-BF1D-1746686B15E0}"/>
              </a:ext>
            </a:extLst>
          </p:cNvPr>
          <p:cNvCxnSpPr/>
          <p:nvPr/>
        </p:nvCxnSpPr>
        <p:spPr>
          <a:xfrm>
            <a:off x="4059000" y="2691089"/>
            <a:ext cx="655320" cy="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ector recto de flecha 46">
            <a:extLst>
              <a:ext uri="{FF2B5EF4-FFF2-40B4-BE49-F238E27FC236}">
                <a16:creationId xmlns:a16="http://schemas.microsoft.com/office/drawing/2014/main" id="{C5E7374A-EBF7-8BB2-BA79-DEB2F9FD5AD8}"/>
              </a:ext>
            </a:extLst>
          </p:cNvPr>
          <p:cNvCxnSpPr>
            <a:cxnSpLocks/>
          </p:cNvCxnSpPr>
          <p:nvPr/>
        </p:nvCxnSpPr>
        <p:spPr>
          <a:xfrm>
            <a:off x="4059000" y="3689309"/>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Conector recto de flecha 47">
            <a:extLst>
              <a:ext uri="{FF2B5EF4-FFF2-40B4-BE49-F238E27FC236}">
                <a16:creationId xmlns:a16="http://schemas.microsoft.com/office/drawing/2014/main" id="{12959BF2-0F58-4E36-BE19-0A19CDB63C4F}"/>
              </a:ext>
            </a:extLst>
          </p:cNvPr>
          <p:cNvCxnSpPr>
            <a:cxnSpLocks/>
          </p:cNvCxnSpPr>
          <p:nvPr/>
        </p:nvCxnSpPr>
        <p:spPr>
          <a:xfrm>
            <a:off x="4043760" y="1723349"/>
            <a:ext cx="655320" cy="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1AF35176-2848-E994-E3A4-D2290AD92A25}"/>
              </a:ext>
            </a:extLst>
          </p:cNvPr>
          <p:cNvSpPr>
            <a:spLocks noGrp="1"/>
          </p:cNvSpPr>
          <p:nvPr>
            <p:ph type="title"/>
          </p:nvPr>
        </p:nvSpPr>
        <p:spPr>
          <a:xfrm>
            <a:off x="562566" y="193245"/>
            <a:ext cx="8105714" cy="926203"/>
          </a:xfrm>
        </p:spPr>
        <p:txBody>
          <a:bodyPr/>
          <a:lstStyle/>
          <a:p>
            <a:pPr algn="ctr"/>
            <a:r>
              <a:rPr lang="en-US"/>
              <a:t>FLAR subscription structure in Azure​</a:t>
            </a:r>
          </a:p>
        </p:txBody>
      </p:sp>
    </p:spTree>
    <p:extLst>
      <p:ext uri="{BB962C8B-B14F-4D97-AF65-F5344CB8AC3E}">
        <p14:creationId xmlns:p14="http://schemas.microsoft.com/office/powerpoint/2010/main" val="222074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321-E6CB-2F0E-127C-BE6F55428BA9}"/>
              </a:ext>
            </a:extLst>
          </p:cNvPr>
          <p:cNvSpPr>
            <a:spLocks noGrp="1"/>
          </p:cNvSpPr>
          <p:nvPr>
            <p:ph type="title"/>
          </p:nvPr>
        </p:nvSpPr>
        <p:spPr>
          <a:xfrm>
            <a:off x="186690" y="271848"/>
            <a:ext cx="8770620" cy="800615"/>
          </a:xfrm>
        </p:spPr>
        <p:txBody>
          <a:bodyPr/>
          <a:lstStyle/>
          <a:p>
            <a:r>
              <a:rPr lang="en-US"/>
              <a:t>Sandbox​</a:t>
            </a:r>
          </a:p>
        </p:txBody>
      </p:sp>
      <p:sp>
        <p:nvSpPr>
          <p:cNvPr id="3" name="Text Placeholder 2">
            <a:extLst>
              <a:ext uri="{FF2B5EF4-FFF2-40B4-BE49-F238E27FC236}">
                <a16:creationId xmlns:a16="http://schemas.microsoft.com/office/drawing/2014/main" id="{8F5F6956-D4BF-F555-2F13-16BCB9E687D0}"/>
              </a:ext>
            </a:extLst>
          </p:cNvPr>
          <p:cNvSpPr txBox="1">
            <a:spLocks/>
          </p:cNvSpPr>
          <p:nvPr/>
        </p:nvSpPr>
        <p:spPr>
          <a:xfrm>
            <a:off x="531976" y="1085131"/>
            <a:ext cx="4040024" cy="3680854"/>
          </a:xfrm>
          <a:prstGeom prst="rect">
            <a:avLst/>
          </a:prstGeom>
        </p:spPr>
        <p:txBody>
          <a:bodyPr>
            <a:normAutofit fontScale="47500" lnSpcReduction="20000"/>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rtl="0" fontAlgn="base">
              <a:lnSpc>
                <a:spcPts val="1950"/>
              </a:lnSpc>
            </a:pPr>
            <a:r>
              <a:rPr lang="es-CO" sz="1800" b="0" i="0" u="none" strike="noStrike" err="1">
                <a:effectLst/>
              </a:rPr>
              <a:t>It</a:t>
            </a:r>
            <a:r>
              <a:rPr lang="es-CO" sz="1800" b="0" i="0" u="none" strike="noStrike">
                <a:effectLst/>
              </a:rPr>
              <a:t> </a:t>
            </a:r>
            <a:r>
              <a:rPr lang="es-CO" sz="1800" b="0" i="0" u="none" strike="noStrike" err="1">
                <a:effectLst/>
              </a:rPr>
              <a:t>is</a:t>
            </a:r>
            <a:r>
              <a:rPr lang="es-CO" sz="1800" b="0" i="0" u="none" strike="noStrike">
                <a:effectLst/>
              </a:rPr>
              <a:t> a </a:t>
            </a:r>
            <a:r>
              <a:rPr lang="es-CO" sz="1800" b="0" i="0" u="none" strike="noStrike" err="1">
                <a:effectLst/>
              </a:rPr>
              <a:t>controlled</a:t>
            </a:r>
            <a:r>
              <a:rPr lang="es-CO" sz="1800" b="0" i="0" u="none" strike="noStrike">
                <a:effectLst/>
              </a:rPr>
              <a:t> and </a:t>
            </a:r>
            <a:r>
              <a:rPr lang="es-CO" sz="1800" b="0" i="0" u="none" strike="noStrike" err="1">
                <a:effectLst/>
              </a:rPr>
              <a:t>safe</a:t>
            </a:r>
            <a:r>
              <a:rPr lang="es-CO" sz="1800" b="0" i="0" u="none" strike="noStrike">
                <a:effectLst/>
              </a:rPr>
              <a:t> </a:t>
            </a:r>
            <a:r>
              <a:rPr lang="es-CO" sz="1800" b="0" i="0" u="none" strike="noStrike" err="1">
                <a:effectLst/>
              </a:rPr>
              <a:t>environment</a:t>
            </a:r>
            <a:r>
              <a:rPr lang="es-CO" sz="1800" b="0" i="0" u="none" strike="noStrike">
                <a:effectLst/>
              </a:rPr>
              <a:t> </a:t>
            </a:r>
            <a:r>
              <a:rPr lang="es-CO" sz="1800" b="0" i="0" u="none" strike="noStrike" err="1">
                <a:effectLst/>
              </a:rPr>
              <a:t>where</a:t>
            </a:r>
            <a:r>
              <a:rPr lang="es-CO" sz="1800" b="0" i="0" u="none" strike="noStrike">
                <a:effectLst/>
              </a:rPr>
              <a:t> </a:t>
            </a:r>
            <a:r>
              <a:rPr lang="es-CO" sz="1800" b="0" i="0" u="none" strike="noStrike" err="1">
                <a:effectLst/>
              </a:rPr>
              <a:t>you</a:t>
            </a:r>
            <a:r>
              <a:rPr lang="es-CO" sz="1800" b="0" i="0" u="none" strike="noStrike">
                <a:effectLst/>
              </a:rPr>
              <a:t> can </a:t>
            </a:r>
            <a:r>
              <a:rPr lang="es-CO" sz="1800" b="0" i="0" u="none" strike="noStrike" err="1">
                <a:effectLst/>
              </a:rPr>
              <a:t>accomplish</a:t>
            </a:r>
            <a:r>
              <a:rPr lang="es-CO" sz="1800" b="0" i="0" u="none" strike="noStrike">
                <a:effectLst/>
              </a:rPr>
              <a:t>:</a:t>
            </a:r>
            <a:r>
              <a:rPr lang="es-ES" sz="1800" b="0" i="0">
                <a:effectLst/>
              </a:rPr>
              <a:t>​</a:t>
            </a:r>
            <a:endParaRPr lang="es-CO" b="0" i="0">
              <a:effectLst/>
            </a:endParaRPr>
          </a:p>
          <a:p>
            <a:pPr rtl="0" fontAlgn="base">
              <a:lnSpc>
                <a:spcPts val="1950"/>
              </a:lnSpc>
            </a:pPr>
            <a:r>
              <a:rPr lang="es-CO" sz="1800" b="1" i="0" u="none" strike="noStrike">
                <a:effectLst/>
              </a:rPr>
              <a:t>1) </a:t>
            </a:r>
            <a:r>
              <a:rPr lang="es-CO" sz="1800" b="1" i="0" u="none" strike="noStrike" err="1">
                <a:effectLst/>
              </a:rPr>
              <a:t>Capacity</a:t>
            </a:r>
            <a:r>
              <a:rPr lang="es-CO" sz="1800" b="1" i="0" u="none" strike="noStrike">
                <a:effectLst/>
              </a:rPr>
              <a:t> </a:t>
            </a:r>
            <a:r>
              <a:rPr lang="es-CO" sz="1800" b="1" i="0" u="none" strike="noStrike" err="1">
                <a:effectLst/>
              </a:rPr>
              <a:t>Building</a:t>
            </a:r>
            <a:r>
              <a:rPr lang="es-CO" sz="1800" b="1" i="0" u="none" strike="noStrike">
                <a:effectLst/>
              </a:rPr>
              <a:t>: </a:t>
            </a:r>
            <a:r>
              <a:rPr lang="es-CO" sz="1800" b="0" i="0">
                <a:effectLst/>
              </a:rPr>
              <a:t>​</a:t>
            </a:r>
            <a:endParaRPr lang="es-CO" b="0" i="0">
              <a:effectLst/>
            </a:endParaRPr>
          </a:p>
          <a:p>
            <a:pPr rtl="0" fontAlgn="base">
              <a:lnSpc>
                <a:spcPts val="1950"/>
              </a:lnSpc>
            </a:pPr>
            <a:r>
              <a:rPr lang="es-CO" sz="1800" b="0" i="0" u="none" strike="noStrike" err="1">
                <a:effectLst/>
              </a:rPr>
              <a:t>Receive</a:t>
            </a:r>
            <a:r>
              <a:rPr lang="es-CO" sz="1800" b="0" i="0" u="none" strike="noStrike">
                <a:effectLst/>
              </a:rPr>
              <a:t> </a:t>
            </a:r>
            <a:r>
              <a:rPr lang="es-CO" sz="1800" b="0" i="0" u="none" strike="noStrike" err="1">
                <a:effectLst/>
              </a:rPr>
              <a:t>consulting</a:t>
            </a:r>
            <a:r>
              <a:rPr lang="es-CO" sz="1800" b="0" i="0" u="none" strike="noStrike">
                <a:effectLst/>
              </a:rPr>
              <a:t> and </a:t>
            </a:r>
            <a:r>
              <a:rPr lang="es-CO" sz="1800" b="0" i="0" u="none" strike="noStrike" err="1">
                <a:effectLst/>
              </a:rPr>
              <a:t>assistance</a:t>
            </a:r>
            <a:r>
              <a:rPr lang="es-CO" sz="1800" b="0" i="0" u="none" strike="noStrike">
                <a:effectLst/>
              </a:rPr>
              <a:t> </a:t>
            </a:r>
            <a:r>
              <a:rPr lang="es-CO" sz="1800" b="0" i="0" u="none" strike="noStrike" err="1">
                <a:effectLst/>
              </a:rPr>
              <a:t>to</a:t>
            </a:r>
            <a:r>
              <a:rPr lang="es-CO" sz="1800" b="0" i="0" u="none" strike="noStrike">
                <a:effectLst/>
              </a:rPr>
              <a:t> </a:t>
            </a:r>
            <a:r>
              <a:rPr lang="es-CO" sz="1800" b="0" i="0" u="none" strike="noStrike" err="1">
                <a:effectLst/>
              </a:rPr>
              <a:t>integrate</a:t>
            </a:r>
            <a:r>
              <a:rPr lang="es-CO" sz="1800" b="0" i="0" u="none" strike="noStrike">
                <a:effectLst/>
              </a:rPr>
              <a:t> and </a:t>
            </a:r>
            <a:r>
              <a:rPr lang="es-CO" sz="1800" b="0" i="0" u="none" strike="noStrike" err="1">
                <a:effectLst/>
              </a:rPr>
              <a:t>implement</a:t>
            </a:r>
            <a:r>
              <a:rPr lang="es-CO" sz="1800" b="0" i="0" u="none" strike="noStrike">
                <a:effectLst/>
              </a:rPr>
              <a:t> </a:t>
            </a:r>
            <a:r>
              <a:rPr lang="es-CO" sz="1800" b="0" i="0" u="none" strike="noStrike" err="1">
                <a:effectLst/>
              </a:rPr>
              <a:t>your</a:t>
            </a:r>
            <a:r>
              <a:rPr lang="es-CO" sz="1800" b="0" i="0" u="none" strike="noStrike">
                <a:effectLst/>
              </a:rPr>
              <a:t> </a:t>
            </a:r>
            <a:r>
              <a:rPr lang="es-CO" sz="1800" b="0" i="0" u="none" strike="noStrike" err="1">
                <a:effectLst/>
              </a:rPr>
              <a:t>own</a:t>
            </a:r>
            <a:r>
              <a:rPr lang="es-CO" sz="1800" b="0" i="0" u="none" strike="noStrike">
                <a:effectLst/>
              </a:rPr>
              <a:t> </a:t>
            </a:r>
            <a:r>
              <a:rPr lang="es-CO" sz="1800" b="0" i="0" u="none" strike="noStrike" err="1">
                <a:effectLst/>
              </a:rPr>
              <a:t>solutions</a:t>
            </a:r>
            <a:r>
              <a:rPr lang="es-CO" sz="1800" b="0" i="0" u="none" strike="noStrike">
                <a:effectLst/>
              </a:rPr>
              <a:t>.</a:t>
            </a:r>
            <a:r>
              <a:rPr lang="es-CO" sz="1800" b="0" i="0">
                <a:effectLst/>
              </a:rPr>
              <a:t>​</a:t>
            </a:r>
            <a:endParaRPr lang="es-CO" b="0" i="0">
              <a:effectLst/>
            </a:endParaRPr>
          </a:p>
          <a:p>
            <a:pPr rtl="0" fontAlgn="base">
              <a:lnSpc>
                <a:spcPts val="1950"/>
              </a:lnSpc>
            </a:pPr>
            <a:r>
              <a:rPr lang="es-CO" sz="1800" b="1" i="0" u="none" strike="noStrike">
                <a:effectLst/>
              </a:rPr>
              <a:t>2) </a:t>
            </a:r>
            <a:r>
              <a:rPr lang="es-CO" sz="1800" b="1" i="0" u="none" strike="noStrike" err="1">
                <a:effectLst/>
              </a:rPr>
              <a:t>Proofs</a:t>
            </a:r>
            <a:r>
              <a:rPr lang="es-CO" sz="1800" b="1" i="0" u="none" strike="noStrike">
                <a:effectLst/>
              </a:rPr>
              <a:t> </a:t>
            </a:r>
            <a:r>
              <a:rPr lang="es-CO" sz="1800" b="1" i="0" u="none" strike="noStrike" err="1">
                <a:effectLst/>
              </a:rPr>
              <a:t>of</a:t>
            </a:r>
            <a:r>
              <a:rPr lang="es-CO" sz="1800" b="1" i="0" u="none" strike="noStrike">
                <a:effectLst/>
              </a:rPr>
              <a:t> Concept (PoC).</a:t>
            </a:r>
            <a:r>
              <a:rPr lang="es-CO" sz="1800" b="0" i="0">
                <a:effectLst/>
              </a:rPr>
              <a:t>​</a:t>
            </a:r>
            <a:endParaRPr lang="es-CO" b="0" i="0">
              <a:effectLst/>
            </a:endParaRPr>
          </a:p>
          <a:p>
            <a:pPr rtl="0" fontAlgn="base">
              <a:lnSpc>
                <a:spcPts val="1950"/>
              </a:lnSpc>
            </a:pPr>
            <a:r>
              <a:rPr lang="es-CO" sz="1800" b="0" i="0" u="none" strike="noStrike">
                <a:effectLst/>
              </a:rPr>
              <a:t>Access </a:t>
            </a:r>
            <a:r>
              <a:rPr lang="es-CO" sz="1800" b="0" i="0" u="none" strike="noStrike" err="1">
                <a:effectLst/>
              </a:rPr>
              <a:t>our</a:t>
            </a:r>
            <a:r>
              <a:rPr lang="es-CO" sz="1800" b="0" i="0" u="none" strike="noStrike">
                <a:effectLst/>
              </a:rPr>
              <a:t> </a:t>
            </a:r>
            <a:r>
              <a:rPr lang="es-CO" sz="1800" b="0" i="0" u="none" strike="noStrike" err="1">
                <a:effectLst/>
              </a:rPr>
              <a:t>tools</a:t>
            </a:r>
            <a:r>
              <a:rPr lang="es-CO" sz="1800" b="0" i="0" u="none" strike="noStrike">
                <a:effectLst/>
              </a:rPr>
              <a:t> and </a:t>
            </a:r>
            <a:r>
              <a:rPr lang="es-CO" sz="1800" b="0" i="0" u="none" strike="noStrike" err="1">
                <a:effectLst/>
              </a:rPr>
              <a:t>technology</a:t>
            </a:r>
            <a:r>
              <a:rPr lang="es-CO" sz="1800" b="0" i="0" u="none" strike="noStrike">
                <a:effectLst/>
              </a:rPr>
              <a:t> </a:t>
            </a:r>
            <a:r>
              <a:rPr lang="es-CO" sz="1800" b="0" i="0" u="none" strike="noStrike" err="1">
                <a:effectLst/>
              </a:rPr>
              <a:t>to</a:t>
            </a:r>
            <a:r>
              <a:rPr lang="es-CO" sz="1800" b="0" i="0" u="none" strike="noStrike">
                <a:effectLst/>
              </a:rPr>
              <a:t> </a:t>
            </a:r>
            <a:r>
              <a:rPr lang="es-CO" sz="1800" b="0" i="0" u="none" strike="noStrike" err="1">
                <a:effectLst/>
              </a:rPr>
              <a:t>experiment</a:t>
            </a:r>
            <a:r>
              <a:rPr lang="es-CO" sz="1800" b="0" i="0" u="none" strike="noStrike">
                <a:effectLst/>
              </a:rPr>
              <a:t>.</a:t>
            </a:r>
            <a:r>
              <a:rPr lang="es-CO" sz="1800" b="0" i="0">
                <a:effectLst/>
              </a:rPr>
              <a:t>​</a:t>
            </a:r>
            <a:endParaRPr lang="es-CO" b="0" i="0">
              <a:effectLst/>
            </a:endParaRPr>
          </a:p>
          <a:p>
            <a:pPr rtl="0" fontAlgn="base">
              <a:lnSpc>
                <a:spcPts val="1950"/>
              </a:lnSpc>
            </a:pPr>
            <a:r>
              <a:rPr lang="es-CO" sz="1800" b="1" i="0" u="none" strike="noStrike">
                <a:effectLst/>
              </a:rPr>
              <a:t>3) </a:t>
            </a:r>
            <a:r>
              <a:rPr lang="es-CO" sz="1800" b="1" i="0" u="none" strike="noStrike" err="1">
                <a:effectLst/>
              </a:rPr>
              <a:t>Building</a:t>
            </a:r>
            <a:r>
              <a:rPr lang="es-CO" sz="1800" b="1" i="0" u="none" strike="noStrike">
                <a:effectLst/>
              </a:rPr>
              <a:t> new </a:t>
            </a:r>
            <a:r>
              <a:rPr lang="es-CO" sz="1800" b="1" i="0" u="none" strike="noStrike" err="1">
                <a:effectLst/>
              </a:rPr>
              <a:t>applications</a:t>
            </a:r>
            <a:r>
              <a:rPr lang="es-CO" sz="1800" b="1" i="0" u="none" strike="noStrike">
                <a:effectLst/>
              </a:rPr>
              <a:t>:</a:t>
            </a:r>
            <a:r>
              <a:rPr lang="en-US" sz="1800" b="0" i="0">
                <a:effectLst/>
              </a:rPr>
              <a:t>​</a:t>
            </a:r>
            <a:endParaRPr lang="en-US" b="0" i="0">
              <a:effectLst/>
            </a:endParaRPr>
          </a:p>
          <a:p>
            <a:pPr rtl="0" fontAlgn="base">
              <a:lnSpc>
                <a:spcPts val="1950"/>
              </a:lnSpc>
            </a:pPr>
            <a:r>
              <a:rPr lang="es-CO" sz="1800" b="0" i="0" u="none" strike="noStrike" err="1">
                <a:effectLst/>
              </a:rPr>
              <a:t>Collaborate</a:t>
            </a:r>
            <a:r>
              <a:rPr lang="es-CO" sz="1800" b="0" i="0" u="none" strike="noStrike">
                <a:effectLst/>
              </a:rPr>
              <a:t> </a:t>
            </a:r>
            <a:r>
              <a:rPr lang="es-CO" sz="1800" b="0" i="0" u="none" strike="noStrike" err="1">
                <a:effectLst/>
              </a:rPr>
              <a:t>with</a:t>
            </a:r>
            <a:r>
              <a:rPr lang="es-CO" sz="1800" b="0" i="0" u="none" strike="noStrike">
                <a:effectLst/>
              </a:rPr>
              <a:t> </a:t>
            </a:r>
            <a:r>
              <a:rPr lang="es-CO" sz="1800" b="0" i="0" u="none" strike="noStrike" err="1">
                <a:effectLst/>
              </a:rPr>
              <a:t>us</a:t>
            </a:r>
            <a:r>
              <a:rPr lang="es-CO" sz="1800" b="0" i="0" u="none" strike="noStrike">
                <a:effectLst/>
              </a:rPr>
              <a:t> </a:t>
            </a:r>
            <a:r>
              <a:rPr lang="es-CO" sz="1800" b="0" i="0" u="none" strike="noStrike" err="1">
                <a:effectLst/>
              </a:rPr>
              <a:t>to</a:t>
            </a:r>
            <a:r>
              <a:rPr lang="es-CO" sz="1800" b="0" i="0" u="none" strike="noStrike">
                <a:effectLst/>
              </a:rPr>
              <a:t> </a:t>
            </a:r>
            <a:r>
              <a:rPr lang="es-CO" sz="1800" b="0" i="0" u="none" strike="noStrike" err="1">
                <a:effectLst/>
              </a:rPr>
              <a:t>innovate</a:t>
            </a:r>
            <a:r>
              <a:rPr lang="es-CO" sz="1800" b="0" i="0" u="none" strike="noStrike">
                <a:effectLst/>
              </a:rPr>
              <a:t> and </a:t>
            </a:r>
            <a:r>
              <a:rPr lang="es-CO" sz="1800" b="0" i="0" u="none" strike="noStrike" err="1">
                <a:effectLst/>
              </a:rPr>
              <a:t>create</a:t>
            </a:r>
            <a:r>
              <a:rPr lang="es-CO" sz="1800" b="0" i="0" u="none" strike="noStrike">
                <a:effectLst/>
              </a:rPr>
              <a:t> </a:t>
            </a:r>
            <a:r>
              <a:rPr lang="es-CO" sz="1800" b="0" i="0" u="none" strike="noStrike" err="1">
                <a:effectLst/>
              </a:rPr>
              <a:t>solutions</a:t>
            </a:r>
            <a:r>
              <a:rPr lang="es-CO" sz="1800" b="0" i="0" u="none" strike="noStrike">
                <a:effectLst/>
              </a:rPr>
              <a:t> </a:t>
            </a:r>
            <a:r>
              <a:rPr lang="es-CO" sz="1800" b="0" i="0" u="none" strike="noStrike" err="1">
                <a:effectLst/>
              </a:rPr>
              <a:t>together</a:t>
            </a:r>
            <a:r>
              <a:rPr lang="es-CO" sz="1800" b="0" i="0" u="none" strike="noStrike">
                <a:effectLst/>
              </a:rPr>
              <a:t>.</a:t>
            </a:r>
            <a:r>
              <a:rPr lang="es-CO" sz="1800" b="0" i="0">
                <a:effectLst/>
              </a:rPr>
              <a:t>​</a:t>
            </a:r>
            <a:endParaRPr lang="es-CO" b="0" i="0">
              <a:effectLst/>
            </a:endParaRPr>
          </a:p>
          <a:p>
            <a:pPr rtl="0" fontAlgn="base">
              <a:lnSpc>
                <a:spcPts val="1950"/>
              </a:lnSpc>
            </a:pPr>
            <a:r>
              <a:rPr lang="es-CO" sz="1800" b="0" i="0" u="none" strike="noStrike" err="1">
                <a:effectLst/>
              </a:rPr>
              <a:t>All</a:t>
            </a:r>
            <a:r>
              <a:rPr lang="es-CO" sz="1800" b="0" i="0" u="none" strike="noStrike">
                <a:effectLst/>
              </a:rPr>
              <a:t> </a:t>
            </a:r>
            <a:r>
              <a:rPr lang="es-CO" sz="1800" b="0" i="0" u="none" strike="noStrike" err="1">
                <a:effectLst/>
              </a:rPr>
              <a:t>this</a:t>
            </a:r>
            <a:r>
              <a:rPr lang="es-CO" sz="1800" b="0" i="0" u="none" strike="noStrike">
                <a:effectLst/>
              </a:rPr>
              <a:t> </a:t>
            </a:r>
            <a:r>
              <a:rPr lang="es-CO" sz="1800" b="0" i="0" u="none" strike="noStrike" err="1">
                <a:effectLst/>
              </a:rPr>
              <a:t>without</a:t>
            </a:r>
            <a:r>
              <a:rPr lang="es-CO" sz="1800" b="0" i="0" u="none" strike="noStrike">
                <a:effectLst/>
              </a:rPr>
              <a:t> </a:t>
            </a:r>
            <a:r>
              <a:rPr lang="es-CO" sz="1800" b="0" i="0" u="none" strike="noStrike" err="1">
                <a:effectLst/>
              </a:rPr>
              <a:t>affecting</a:t>
            </a:r>
            <a:r>
              <a:rPr lang="es-CO" sz="1800" b="0" i="0" u="none" strike="noStrike">
                <a:effectLst/>
              </a:rPr>
              <a:t> </a:t>
            </a:r>
            <a:r>
              <a:rPr lang="es-CO" sz="1800" b="0" i="0" u="none" strike="noStrike" err="1">
                <a:effectLst/>
              </a:rPr>
              <a:t>the</a:t>
            </a:r>
            <a:r>
              <a:rPr lang="es-CO" sz="1800" b="0" i="0" u="none" strike="noStrike">
                <a:effectLst/>
              </a:rPr>
              <a:t> </a:t>
            </a:r>
            <a:r>
              <a:rPr lang="es-CO" sz="1800" b="0" i="0" u="none" strike="noStrike" err="1">
                <a:effectLst/>
              </a:rPr>
              <a:t>main</a:t>
            </a:r>
            <a:r>
              <a:rPr lang="es-CO" sz="1800" b="0" i="0" u="none" strike="noStrike">
                <a:effectLst/>
              </a:rPr>
              <a:t> </a:t>
            </a:r>
            <a:r>
              <a:rPr lang="es-CO" sz="1800" b="0" i="0" u="none" strike="noStrike" err="1">
                <a:effectLst/>
              </a:rPr>
              <a:t>system</a:t>
            </a:r>
            <a:r>
              <a:rPr lang="es-CO" sz="1800" b="0" i="0" u="none" strike="noStrike">
                <a:effectLst/>
              </a:rPr>
              <a:t> </a:t>
            </a:r>
            <a:r>
              <a:rPr lang="es-CO" sz="1800" b="0" i="0" u="none" strike="noStrike" err="1">
                <a:effectLst/>
              </a:rPr>
              <a:t>or</a:t>
            </a:r>
            <a:r>
              <a:rPr lang="es-CO" sz="1800" b="0" i="0" u="none" strike="noStrike">
                <a:effectLst/>
              </a:rPr>
              <a:t> </a:t>
            </a:r>
            <a:r>
              <a:rPr lang="es-CO" sz="1800" b="0" i="0" u="none" strike="noStrike" err="1">
                <a:effectLst/>
              </a:rPr>
              <a:t>environment</a:t>
            </a:r>
            <a:r>
              <a:rPr lang="es-CO" sz="1800" b="0" i="0" u="none" strike="noStrike">
                <a:effectLst/>
              </a:rPr>
              <a:t>.</a:t>
            </a:r>
            <a:endParaRPr lang="es-ES" b="0" i="0">
              <a:effectLst/>
            </a:endParaRPr>
          </a:p>
          <a:p>
            <a:pPr marL="0" indent="0">
              <a:buClr>
                <a:srgbClr val="FFC000"/>
              </a:buClr>
              <a:buNone/>
            </a:pPr>
            <a:endParaRPr lang="es-MX"/>
          </a:p>
        </p:txBody>
      </p:sp>
      <p:pic>
        <p:nvPicPr>
          <p:cNvPr id="5" name="Imagen 4">
            <a:extLst>
              <a:ext uri="{FF2B5EF4-FFF2-40B4-BE49-F238E27FC236}">
                <a16:creationId xmlns:a16="http://schemas.microsoft.com/office/drawing/2014/main" id="{529837DB-A607-15F1-15CD-59DC8CE05665}"/>
              </a:ext>
            </a:extLst>
          </p:cNvPr>
          <p:cNvPicPr>
            <a:picLocks noChangeAspect="1"/>
          </p:cNvPicPr>
          <p:nvPr/>
        </p:nvPicPr>
        <p:blipFill>
          <a:blip r:embed="rId2"/>
          <a:stretch>
            <a:fillRect/>
          </a:stretch>
        </p:blipFill>
        <p:spPr>
          <a:xfrm>
            <a:off x="4769804" y="1430594"/>
            <a:ext cx="4123319" cy="2989928"/>
          </a:xfrm>
          <a:prstGeom prst="rect">
            <a:avLst/>
          </a:prstGeom>
        </p:spPr>
      </p:pic>
    </p:spTree>
    <p:extLst>
      <p:ext uri="{BB962C8B-B14F-4D97-AF65-F5344CB8AC3E}">
        <p14:creationId xmlns:p14="http://schemas.microsoft.com/office/powerpoint/2010/main" val="202465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1F58233-330A-E615-DBA1-8DA8F528F842}"/>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esquinas redondeadas 5">
            <a:extLst>
              <a:ext uri="{FF2B5EF4-FFF2-40B4-BE49-F238E27FC236}">
                <a16:creationId xmlns:a16="http://schemas.microsoft.com/office/drawing/2014/main" id="{24F56DDA-0B47-7A9C-8CFC-B6030ABC0D26}"/>
              </a:ext>
            </a:extLst>
          </p:cNvPr>
          <p:cNvSpPr/>
          <p:nvPr/>
        </p:nvSpPr>
        <p:spPr>
          <a:xfrm>
            <a:off x="4510339" y="185709"/>
            <a:ext cx="4535156" cy="45850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pic>
        <p:nvPicPr>
          <p:cNvPr id="7" name="Imagen 6" descr="Logotipo&#10;&#10;Descripción generada automáticamente">
            <a:extLst>
              <a:ext uri="{FF2B5EF4-FFF2-40B4-BE49-F238E27FC236}">
                <a16:creationId xmlns:a16="http://schemas.microsoft.com/office/drawing/2014/main" id="{22938F72-C86F-3A07-1D83-27912919FDE0}"/>
              </a:ext>
            </a:extLst>
          </p:cNvPr>
          <p:cNvPicPr>
            <a:picLocks noChangeAspect="1"/>
          </p:cNvPicPr>
          <p:nvPr/>
        </p:nvPicPr>
        <p:blipFill>
          <a:blip r:embed="rId3"/>
          <a:stretch>
            <a:fillRect/>
          </a:stretch>
        </p:blipFill>
        <p:spPr>
          <a:xfrm>
            <a:off x="5907502" y="3524221"/>
            <a:ext cx="949217" cy="883474"/>
          </a:xfrm>
          <a:prstGeom prst="rect">
            <a:avLst/>
          </a:prstGeom>
        </p:spPr>
      </p:pic>
      <p:pic>
        <p:nvPicPr>
          <p:cNvPr id="4" name="Imagen 3" descr="Imagen que contiene Logotipo&#10;&#10;Descripción generada automáticamente">
            <a:extLst>
              <a:ext uri="{FF2B5EF4-FFF2-40B4-BE49-F238E27FC236}">
                <a16:creationId xmlns:a16="http://schemas.microsoft.com/office/drawing/2014/main" id="{C074893C-50BA-8F54-1008-C961D78D4545}"/>
              </a:ext>
            </a:extLst>
          </p:cNvPr>
          <p:cNvPicPr>
            <a:picLocks noChangeAspect="1"/>
          </p:cNvPicPr>
          <p:nvPr/>
        </p:nvPicPr>
        <p:blipFill>
          <a:blip r:embed="rId4"/>
          <a:stretch>
            <a:fillRect/>
          </a:stretch>
        </p:blipFill>
        <p:spPr>
          <a:xfrm>
            <a:off x="6957119" y="2946835"/>
            <a:ext cx="869136" cy="748072"/>
          </a:xfrm>
          <a:prstGeom prst="rect">
            <a:avLst/>
          </a:prstGeom>
        </p:spPr>
      </p:pic>
      <p:pic>
        <p:nvPicPr>
          <p:cNvPr id="10" name="Imagen 9" descr="Icono&#10;&#10;Descripción generada automáticamente">
            <a:extLst>
              <a:ext uri="{FF2B5EF4-FFF2-40B4-BE49-F238E27FC236}">
                <a16:creationId xmlns:a16="http://schemas.microsoft.com/office/drawing/2014/main" id="{DEF805CF-3875-8837-1D90-43DE5C938C56}"/>
              </a:ext>
            </a:extLst>
          </p:cNvPr>
          <p:cNvPicPr>
            <a:picLocks noChangeAspect="1"/>
          </p:cNvPicPr>
          <p:nvPr/>
        </p:nvPicPr>
        <p:blipFill>
          <a:blip r:embed="rId5"/>
          <a:stretch>
            <a:fillRect/>
          </a:stretch>
        </p:blipFill>
        <p:spPr>
          <a:xfrm>
            <a:off x="8084036" y="1767883"/>
            <a:ext cx="779586" cy="1083320"/>
          </a:xfrm>
          <a:prstGeom prst="rect">
            <a:avLst/>
          </a:prstGeom>
        </p:spPr>
      </p:pic>
      <p:pic>
        <p:nvPicPr>
          <p:cNvPr id="12" name="Imagen 11" descr="Logotipo, Icono&#10;&#10;Descripción generada automáticamente">
            <a:extLst>
              <a:ext uri="{FF2B5EF4-FFF2-40B4-BE49-F238E27FC236}">
                <a16:creationId xmlns:a16="http://schemas.microsoft.com/office/drawing/2014/main" id="{3DDCFFC8-C018-D40D-D075-AAC859DF36FE}"/>
              </a:ext>
            </a:extLst>
          </p:cNvPr>
          <p:cNvPicPr>
            <a:picLocks noChangeAspect="1"/>
          </p:cNvPicPr>
          <p:nvPr/>
        </p:nvPicPr>
        <p:blipFill>
          <a:blip r:embed="rId6"/>
          <a:stretch>
            <a:fillRect/>
          </a:stretch>
        </p:blipFill>
        <p:spPr>
          <a:xfrm>
            <a:off x="5827337" y="2445371"/>
            <a:ext cx="1026463" cy="806711"/>
          </a:xfrm>
          <a:prstGeom prst="rect">
            <a:avLst/>
          </a:prstGeom>
        </p:spPr>
      </p:pic>
      <p:pic>
        <p:nvPicPr>
          <p:cNvPr id="14" name="Imagen 13" descr="Icono&#10;&#10;Descripción generada automáticamente">
            <a:extLst>
              <a:ext uri="{FF2B5EF4-FFF2-40B4-BE49-F238E27FC236}">
                <a16:creationId xmlns:a16="http://schemas.microsoft.com/office/drawing/2014/main" id="{86415668-1671-2B34-9F8F-DB40653C8536}"/>
              </a:ext>
            </a:extLst>
          </p:cNvPr>
          <p:cNvPicPr>
            <a:picLocks noChangeAspect="1"/>
          </p:cNvPicPr>
          <p:nvPr/>
        </p:nvPicPr>
        <p:blipFill>
          <a:blip r:embed="rId7"/>
          <a:stretch>
            <a:fillRect/>
          </a:stretch>
        </p:blipFill>
        <p:spPr>
          <a:xfrm>
            <a:off x="5887471" y="1230544"/>
            <a:ext cx="876141" cy="887796"/>
          </a:xfrm>
          <a:prstGeom prst="rect">
            <a:avLst/>
          </a:prstGeom>
        </p:spPr>
      </p:pic>
      <p:pic>
        <p:nvPicPr>
          <p:cNvPr id="5" name="Imagen 4" descr="Icono&#10;&#10;Descripción generada automáticamente">
            <a:extLst>
              <a:ext uri="{FF2B5EF4-FFF2-40B4-BE49-F238E27FC236}">
                <a16:creationId xmlns:a16="http://schemas.microsoft.com/office/drawing/2014/main" id="{FB41771C-ABF2-DCDF-FF91-DF0A8B322D3B}"/>
              </a:ext>
            </a:extLst>
          </p:cNvPr>
          <p:cNvPicPr>
            <a:picLocks noChangeAspect="1"/>
          </p:cNvPicPr>
          <p:nvPr/>
        </p:nvPicPr>
        <p:blipFill>
          <a:blip r:embed="rId8"/>
          <a:stretch>
            <a:fillRect/>
          </a:stretch>
        </p:blipFill>
        <p:spPr>
          <a:xfrm>
            <a:off x="7023329" y="1892720"/>
            <a:ext cx="805320" cy="960848"/>
          </a:xfrm>
          <a:prstGeom prst="rect">
            <a:avLst/>
          </a:prstGeom>
        </p:spPr>
      </p:pic>
      <p:pic>
        <p:nvPicPr>
          <p:cNvPr id="9" name="Imagen 8" descr="Icono&#10;&#10;Descripción generada automáticamente">
            <a:extLst>
              <a:ext uri="{FF2B5EF4-FFF2-40B4-BE49-F238E27FC236}">
                <a16:creationId xmlns:a16="http://schemas.microsoft.com/office/drawing/2014/main" id="{4464409C-D8F3-770C-DD40-38C2654EFA7B}"/>
              </a:ext>
            </a:extLst>
          </p:cNvPr>
          <p:cNvPicPr>
            <a:picLocks noChangeAspect="1"/>
          </p:cNvPicPr>
          <p:nvPr/>
        </p:nvPicPr>
        <p:blipFill>
          <a:blip r:embed="rId9"/>
          <a:stretch>
            <a:fillRect/>
          </a:stretch>
        </p:blipFill>
        <p:spPr>
          <a:xfrm>
            <a:off x="4867921" y="1044660"/>
            <a:ext cx="974323" cy="781700"/>
          </a:xfrm>
          <a:prstGeom prst="rect">
            <a:avLst/>
          </a:prstGeom>
        </p:spPr>
      </p:pic>
      <p:pic>
        <p:nvPicPr>
          <p:cNvPr id="16" name="Imagen 15" descr="Logotipo&#10;&#10;Descripción generada automáticamente">
            <a:extLst>
              <a:ext uri="{FF2B5EF4-FFF2-40B4-BE49-F238E27FC236}">
                <a16:creationId xmlns:a16="http://schemas.microsoft.com/office/drawing/2014/main" id="{F96F076B-D1C9-8D13-8B6A-B1183EC65411}"/>
              </a:ext>
            </a:extLst>
          </p:cNvPr>
          <p:cNvPicPr>
            <a:picLocks noChangeAspect="1"/>
          </p:cNvPicPr>
          <p:nvPr/>
        </p:nvPicPr>
        <p:blipFill>
          <a:blip r:embed="rId10"/>
          <a:stretch>
            <a:fillRect/>
          </a:stretch>
        </p:blipFill>
        <p:spPr>
          <a:xfrm>
            <a:off x="7021699" y="3848017"/>
            <a:ext cx="805319" cy="771764"/>
          </a:xfrm>
          <a:prstGeom prst="rect">
            <a:avLst/>
          </a:prstGeom>
        </p:spPr>
      </p:pic>
      <p:pic>
        <p:nvPicPr>
          <p:cNvPr id="18" name="Imagen 17" descr="Icono&#10;&#10;Descripción generada automáticamente">
            <a:extLst>
              <a:ext uri="{FF2B5EF4-FFF2-40B4-BE49-F238E27FC236}">
                <a16:creationId xmlns:a16="http://schemas.microsoft.com/office/drawing/2014/main" id="{4724BD47-3EFB-38F5-C259-216CDDFB7780}"/>
              </a:ext>
            </a:extLst>
          </p:cNvPr>
          <p:cNvPicPr>
            <a:picLocks noChangeAspect="1"/>
          </p:cNvPicPr>
          <p:nvPr/>
        </p:nvPicPr>
        <p:blipFill>
          <a:blip r:embed="rId11"/>
          <a:stretch>
            <a:fillRect/>
          </a:stretch>
        </p:blipFill>
        <p:spPr>
          <a:xfrm>
            <a:off x="6957990" y="791812"/>
            <a:ext cx="1178001" cy="994151"/>
          </a:xfrm>
          <a:prstGeom prst="rect">
            <a:avLst/>
          </a:prstGeom>
        </p:spPr>
      </p:pic>
      <p:pic>
        <p:nvPicPr>
          <p:cNvPr id="19" name="Imagen 18" descr="Icono&#10;&#10;Descripción generada automáticamente">
            <a:extLst>
              <a:ext uri="{FF2B5EF4-FFF2-40B4-BE49-F238E27FC236}">
                <a16:creationId xmlns:a16="http://schemas.microsoft.com/office/drawing/2014/main" id="{7561BDAD-12E8-DC68-8517-9EE15B5AE7A1}"/>
              </a:ext>
            </a:extLst>
          </p:cNvPr>
          <p:cNvPicPr>
            <a:picLocks noChangeAspect="1"/>
          </p:cNvPicPr>
          <p:nvPr/>
        </p:nvPicPr>
        <p:blipFill>
          <a:blip r:embed="rId12"/>
          <a:stretch>
            <a:fillRect/>
          </a:stretch>
        </p:blipFill>
        <p:spPr>
          <a:xfrm>
            <a:off x="4719436" y="2104881"/>
            <a:ext cx="1032716" cy="938275"/>
          </a:xfrm>
          <a:prstGeom prst="rect">
            <a:avLst/>
          </a:prstGeom>
        </p:spPr>
      </p:pic>
      <p:pic>
        <p:nvPicPr>
          <p:cNvPr id="20" name="Imagen 19" descr="Logotipo&#10;&#10;Descripción generada automáticamente">
            <a:extLst>
              <a:ext uri="{FF2B5EF4-FFF2-40B4-BE49-F238E27FC236}">
                <a16:creationId xmlns:a16="http://schemas.microsoft.com/office/drawing/2014/main" id="{9DD6ED07-AFC8-BAEF-D477-3382FF5218A2}"/>
              </a:ext>
            </a:extLst>
          </p:cNvPr>
          <p:cNvPicPr>
            <a:picLocks noChangeAspect="1"/>
          </p:cNvPicPr>
          <p:nvPr/>
        </p:nvPicPr>
        <p:blipFill>
          <a:blip r:embed="rId13"/>
          <a:stretch>
            <a:fillRect/>
          </a:stretch>
        </p:blipFill>
        <p:spPr>
          <a:xfrm>
            <a:off x="7955396" y="3047465"/>
            <a:ext cx="1020683" cy="1006626"/>
          </a:xfrm>
          <a:prstGeom prst="rect">
            <a:avLst/>
          </a:prstGeom>
        </p:spPr>
      </p:pic>
      <p:pic>
        <p:nvPicPr>
          <p:cNvPr id="2" name="Picture 1">
            <a:extLst>
              <a:ext uri="{FF2B5EF4-FFF2-40B4-BE49-F238E27FC236}">
                <a16:creationId xmlns:a16="http://schemas.microsoft.com/office/drawing/2014/main" id="{B47FBE38-C555-481C-3F5D-15F37B3837DE}"/>
              </a:ext>
            </a:extLst>
          </p:cNvPr>
          <p:cNvPicPr>
            <a:picLocks noChangeAspect="1"/>
          </p:cNvPicPr>
          <p:nvPr/>
        </p:nvPicPr>
        <p:blipFill>
          <a:blip r:embed="rId14"/>
          <a:stretch>
            <a:fillRect/>
          </a:stretch>
        </p:blipFill>
        <p:spPr>
          <a:xfrm>
            <a:off x="4785646" y="3349448"/>
            <a:ext cx="898328" cy="696667"/>
          </a:xfrm>
          <a:prstGeom prst="rect">
            <a:avLst/>
          </a:prstGeom>
        </p:spPr>
      </p:pic>
      <p:sp>
        <p:nvSpPr>
          <p:cNvPr id="3" name="Rectángulo: esquinas redondeadas 5">
            <a:extLst>
              <a:ext uri="{FF2B5EF4-FFF2-40B4-BE49-F238E27FC236}">
                <a16:creationId xmlns:a16="http://schemas.microsoft.com/office/drawing/2014/main" id="{DF52C6E2-814C-4A39-AAEE-82F7A8483561}"/>
              </a:ext>
            </a:extLst>
          </p:cNvPr>
          <p:cNvSpPr/>
          <p:nvPr/>
        </p:nvSpPr>
        <p:spPr>
          <a:xfrm>
            <a:off x="74860" y="215525"/>
            <a:ext cx="4324253" cy="45850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pic>
        <p:nvPicPr>
          <p:cNvPr id="8" name="Picture 7">
            <a:extLst>
              <a:ext uri="{FF2B5EF4-FFF2-40B4-BE49-F238E27FC236}">
                <a16:creationId xmlns:a16="http://schemas.microsoft.com/office/drawing/2014/main" id="{CCC4D15C-B432-891E-09CF-8D551F5DC447}"/>
              </a:ext>
            </a:extLst>
          </p:cNvPr>
          <p:cNvPicPr>
            <a:picLocks noChangeAspect="1"/>
          </p:cNvPicPr>
          <p:nvPr/>
        </p:nvPicPr>
        <p:blipFill>
          <a:blip r:embed="rId15"/>
          <a:stretch>
            <a:fillRect/>
          </a:stretch>
        </p:blipFill>
        <p:spPr>
          <a:xfrm>
            <a:off x="1482704" y="371404"/>
            <a:ext cx="1492907" cy="845846"/>
          </a:xfrm>
          <a:prstGeom prst="rect">
            <a:avLst/>
          </a:prstGeom>
        </p:spPr>
      </p:pic>
      <p:pic>
        <p:nvPicPr>
          <p:cNvPr id="11" name="Picture 10">
            <a:extLst>
              <a:ext uri="{FF2B5EF4-FFF2-40B4-BE49-F238E27FC236}">
                <a16:creationId xmlns:a16="http://schemas.microsoft.com/office/drawing/2014/main" id="{669F56A9-FE87-208B-7B48-21CB52C6F70E}"/>
              </a:ext>
            </a:extLst>
          </p:cNvPr>
          <p:cNvPicPr>
            <a:picLocks noChangeAspect="1"/>
          </p:cNvPicPr>
          <p:nvPr/>
        </p:nvPicPr>
        <p:blipFill>
          <a:blip r:embed="rId16"/>
          <a:stretch>
            <a:fillRect/>
          </a:stretch>
        </p:blipFill>
        <p:spPr>
          <a:xfrm>
            <a:off x="711562" y="1365300"/>
            <a:ext cx="3043859" cy="3043859"/>
          </a:xfrm>
          <a:prstGeom prst="rect">
            <a:avLst/>
          </a:prstGeom>
        </p:spPr>
      </p:pic>
      <p:pic>
        <p:nvPicPr>
          <p:cNvPr id="15" name="Picture 14">
            <a:extLst>
              <a:ext uri="{FF2B5EF4-FFF2-40B4-BE49-F238E27FC236}">
                <a16:creationId xmlns:a16="http://schemas.microsoft.com/office/drawing/2014/main" id="{E3ACE53E-066C-AB06-E36B-A5B97E086100}"/>
              </a:ext>
            </a:extLst>
          </p:cNvPr>
          <p:cNvPicPr>
            <a:picLocks noChangeAspect="1"/>
          </p:cNvPicPr>
          <p:nvPr/>
        </p:nvPicPr>
        <p:blipFill rotWithShape="1">
          <a:blip r:embed="rId17"/>
          <a:srcRect t="41557" b="41056"/>
          <a:stretch/>
        </p:blipFill>
        <p:spPr>
          <a:xfrm>
            <a:off x="5260199" y="236948"/>
            <a:ext cx="3008644" cy="557196"/>
          </a:xfrm>
          <a:prstGeom prst="rect">
            <a:avLst/>
          </a:prstGeom>
        </p:spPr>
      </p:pic>
    </p:spTree>
    <p:extLst>
      <p:ext uri="{BB962C8B-B14F-4D97-AF65-F5344CB8AC3E}">
        <p14:creationId xmlns:p14="http://schemas.microsoft.com/office/powerpoint/2010/main" val="18747653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3308E2C2DD958489E9C8E793A06D5E8" ma:contentTypeVersion="12" ma:contentTypeDescription="Crear nuevo documento." ma:contentTypeScope="" ma:versionID="15bad16732292c4f60c2fe2543764aaa">
  <xsd:schema xmlns:xsd="http://www.w3.org/2001/XMLSchema" xmlns:xs="http://www.w3.org/2001/XMLSchema" xmlns:p="http://schemas.microsoft.com/office/2006/metadata/properties" xmlns:ns2="25213e9b-8bb7-45b5-914f-c3dad939e17d" xmlns:ns3="01dc86f4-2cda-4f90-8d8a-536c7f0a1faf" targetNamespace="http://schemas.microsoft.com/office/2006/metadata/properties" ma:root="true" ma:fieldsID="632d20f4bf6d4b5af68901bea9c74cdf" ns2:_="" ns3:_="">
    <xsd:import namespace="25213e9b-8bb7-45b5-914f-c3dad939e17d"/>
    <xsd:import namespace="01dc86f4-2cda-4f90-8d8a-536c7f0a1fa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213e9b-8bb7-45b5-914f-c3dad939e1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afde7d27-8406-4ddb-a862-9a55ababfa0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dc86f4-2cda-4f90-8d8a-536c7f0a1fa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c2d3c77-2e92-445b-8ebb-36fca2b1a4fa}" ma:internalName="TaxCatchAll" ma:showField="CatchAllData" ma:web="01dc86f4-2cda-4f90-8d8a-536c7f0a1faf">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CF4002-7D28-4AFD-9112-99E95AEF1B48}">
  <ds:schemaRefs>
    <ds:schemaRef ds:uri="01dc86f4-2cda-4f90-8d8a-536c7f0a1faf"/>
    <ds:schemaRef ds:uri="25213e9b-8bb7-45b5-914f-c3dad939e1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2497B5-FF05-47AF-A91E-839BE0A3F7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(16:9)</PresentationFormat>
  <Slides>28</Slides>
  <Notes>10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Tema de Office</vt:lpstr>
      <vt:lpstr>PowerPoint Presentation</vt:lpstr>
      <vt:lpstr>PowerPoint Presentation</vt:lpstr>
      <vt:lpstr>Innovation - AAA Strategy </vt:lpstr>
      <vt:lpstr>PowerPoint Presentation</vt:lpstr>
      <vt:lpstr>PowerPoint Presentation</vt:lpstr>
      <vt:lpstr>AIDA (Advanced Analytics, Intelligence and Data)🧠</vt:lpstr>
      <vt:lpstr>FLAR subscription structure in Azure​</vt:lpstr>
      <vt:lpstr>Sandbox​</vt:lpstr>
      <vt:lpstr>PowerPoint Presentation</vt:lpstr>
      <vt:lpstr>Before​</vt:lpstr>
      <vt:lpstr>Now: Jupyter Notebooks ​</vt:lpstr>
      <vt:lpstr>Now: Web Application​</vt:lpstr>
      <vt:lpstr>Reporte Bloomberg</vt:lpstr>
      <vt:lpstr>Reporte Bloomberg</vt:lpstr>
      <vt:lpstr>Methodology</vt:lpstr>
      <vt:lpstr>PowerPoint Presentation</vt:lpstr>
      <vt:lpstr>PowerPoint Presentation</vt:lpstr>
      <vt:lpstr>PowerPoint Presentation</vt:lpstr>
      <vt:lpstr>PowerPoint Presentation</vt:lpstr>
      <vt:lpstr>Análisis de Sentimiento Caso Base​</vt:lpstr>
      <vt:lpstr>Análisis de Sentimiento Temas​</vt:lpstr>
      <vt:lpstr>PowerPoint Presentation</vt:lpstr>
      <vt:lpstr>PowerPoint Presentation</vt:lpstr>
      <vt:lpstr>PowerPoint Presentation</vt:lpstr>
      <vt:lpstr>PowerPoint Presentation</vt:lpstr>
      <vt:lpstr>RALF – Foro Secular (AI Agent)​</vt:lpstr>
      <vt:lpstr>RALF – Foro Secular (AI Agent)​</vt:lpstr>
      <vt:lpstr>RALF – Foro Secular (AI Agent)​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Jhon Henry Osorno Aguirre</dc:creator>
  <cp:revision>1</cp:revision>
  <dcterms:created xsi:type="dcterms:W3CDTF">2024-10-01T08:39:16Z</dcterms:created>
  <dcterms:modified xsi:type="dcterms:W3CDTF">2025-03-04T05:46:57Z</dcterms:modified>
</cp:coreProperties>
</file>